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4"/>
  </p:notesMasterIdLst>
  <p:sldIdLst>
    <p:sldId id="256" r:id="rId2"/>
    <p:sldId id="270" r:id="rId3"/>
    <p:sldId id="289" r:id="rId4"/>
    <p:sldId id="290" r:id="rId5"/>
    <p:sldId id="291" r:id="rId6"/>
    <p:sldId id="259" r:id="rId7"/>
    <p:sldId id="258" r:id="rId8"/>
    <p:sldId id="293" r:id="rId9"/>
    <p:sldId id="294" r:id="rId10"/>
    <p:sldId id="295" r:id="rId11"/>
    <p:sldId id="297" r:id="rId12"/>
    <p:sldId id="298" r:id="rId13"/>
  </p:sldIdLst>
  <p:sldSz cx="9144000" cy="5143500" type="screen16x9"/>
  <p:notesSz cx="6858000" cy="9144000"/>
  <p:embeddedFontLst>
    <p:embeddedFont>
      <p:font typeface="Roboto" panose="020B0604020202020204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305083c3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305083c3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91add18b7e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91add18b7e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1add18b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1add18b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d9b28e34e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d9b28e34e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1add18b7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1add18b7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39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8badc59791_2_2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8badc59791_2_2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89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91add18b7e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91add18b7e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5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91add18b7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91add18b7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453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91add18b7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91add18b7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321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56400" y="1724338"/>
            <a:ext cx="3486900" cy="13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93800" y="3043638"/>
            <a:ext cx="34119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1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5985575" y="1068897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One Column 2">
  <p:cSld name="CUSTOM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673375" y="1068900"/>
            <a:ext cx="2484300" cy="180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658800" y="2872488"/>
            <a:ext cx="25134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37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2">
  <p:cSld name="TITLE_ONLY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 b="1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Fira Sans Extra Condensed Medium"/>
              <a:buNone/>
              <a:defRPr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9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1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s/conexi%C3%B3n-enchufes-conectar-27185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ixabay.com/en/internet-globe-browser-mouse-24984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esciclopedia.org/wiki/Discuss%C3%A3o:Mia_Khalifa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ctrTitle"/>
          </p:nvPr>
        </p:nvSpPr>
        <p:spPr>
          <a:xfrm>
            <a:off x="5256300" y="1737007"/>
            <a:ext cx="3486900" cy="13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PE" sz="3300" dirty="0">
                <a:solidFill>
                  <a:schemeClr val="dk1"/>
                </a:solidFill>
              </a:rPr>
              <a:t>API (</a:t>
            </a:r>
            <a:r>
              <a:rPr lang="es-MX" sz="3600" dirty="0"/>
              <a:t>Aplication Programming Interface)</a:t>
            </a:r>
            <a:br>
              <a:rPr lang="es-MX" sz="3600" dirty="0"/>
            </a:br>
            <a:r>
              <a:rPr lang="es-PE" sz="3300" dirty="0">
                <a:solidFill>
                  <a:schemeClr val="dk1"/>
                </a:solidFill>
              </a:rPr>
              <a:t> </a:t>
            </a:r>
            <a:endParaRPr sz="5000" dirty="0">
              <a:solidFill>
                <a:schemeClr val="dk1"/>
              </a:solidFill>
            </a:endParaRPr>
          </a:p>
        </p:txBody>
      </p:sp>
      <p:sp>
        <p:nvSpPr>
          <p:cNvPr id="65" name="Google Shape;65;p19"/>
          <p:cNvSpPr txBox="1">
            <a:spLocks noGrp="1"/>
          </p:cNvSpPr>
          <p:nvPr>
            <p:ph type="subTitle" idx="1"/>
          </p:nvPr>
        </p:nvSpPr>
        <p:spPr>
          <a:xfrm>
            <a:off x="5260700" y="2863539"/>
            <a:ext cx="3411900" cy="896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s-MX" dirty="0"/>
              <a:t>Interfaz de programación de aplicaciones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6" name="Google Shape;66;p19"/>
          <p:cNvGrpSpPr/>
          <p:nvPr/>
        </p:nvGrpSpPr>
        <p:grpSpPr>
          <a:xfrm>
            <a:off x="658737" y="658780"/>
            <a:ext cx="4047680" cy="3825875"/>
            <a:chOff x="1812488" y="1856225"/>
            <a:chExt cx="2785548" cy="2786102"/>
          </a:xfrm>
        </p:grpSpPr>
        <p:sp>
          <p:nvSpPr>
            <p:cNvPr id="67" name="Google Shape;67;p19"/>
            <p:cNvSpPr/>
            <p:nvPr/>
          </p:nvSpPr>
          <p:spPr>
            <a:xfrm>
              <a:off x="2694485" y="2738223"/>
              <a:ext cx="1022106" cy="1022289"/>
            </a:xfrm>
            <a:custGeom>
              <a:avLst/>
              <a:gdLst/>
              <a:ahLst/>
              <a:cxnLst/>
              <a:rect l="l" t="t" r="r" b="b"/>
              <a:pathLst>
                <a:path w="5559" h="5560" extrusionOk="0">
                  <a:moveTo>
                    <a:pt x="2780" y="43"/>
                  </a:moveTo>
                  <a:cubicBezTo>
                    <a:pt x="4288" y="43"/>
                    <a:pt x="5516" y="1269"/>
                    <a:pt x="5516" y="2780"/>
                  </a:cubicBezTo>
                  <a:cubicBezTo>
                    <a:pt x="5516" y="4288"/>
                    <a:pt x="4288" y="5517"/>
                    <a:pt x="2780" y="5517"/>
                  </a:cubicBezTo>
                  <a:cubicBezTo>
                    <a:pt x="1268" y="5517"/>
                    <a:pt x="40" y="4288"/>
                    <a:pt x="40" y="2780"/>
                  </a:cubicBezTo>
                  <a:cubicBezTo>
                    <a:pt x="40" y="1269"/>
                    <a:pt x="1268" y="43"/>
                    <a:pt x="2780" y="43"/>
                  </a:cubicBezTo>
                  <a:close/>
                  <a:moveTo>
                    <a:pt x="2780" y="1"/>
                  </a:moveTo>
                  <a:cubicBezTo>
                    <a:pt x="1245" y="1"/>
                    <a:pt x="0" y="1249"/>
                    <a:pt x="0" y="2780"/>
                  </a:cubicBezTo>
                  <a:cubicBezTo>
                    <a:pt x="0" y="4311"/>
                    <a:pt x="1245" y="5559"/>
                    <a:pt x="2780" y="5559"/>
                  </a:cubicBezTo>
                  <a:cubicBezTo>
                    <a:pt x="4311" y="5559"/>
                    <a:pt x="5559" y="4311"/>
                    <a:pt x="5559" y="2780"/>
                  </a:cubicBezTo>
                  <a:cubicBezTo>
                    <a:pt x="5559" y="1249"/>
                    <a:pt x="4311" y="1"/>
                    <a:pt x="27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2746335" y="2790625"/>
              <a:ext cx="917854" cy="917302"/>
            </a:xfrm>
            <a:custGeom>
              <a:avLst/>
              <a:gdLst/>
              <a:ahLst/>
              <a:cxnLst/>
              <a:rect l="l" t="t" r="r" b="b"/>
              <a:pathLst>
                <a:path w="4992" h="4989" extrusionOk="0">
                  <a:moveTo>
                    <a:pt x="2480" y="1"/>
                  </a:moveTo>
                  <a:cubicBezTo>
                    <a:pt x="2236" y="1"/>
                    <a:pt x="1993" y="40"/>
                    <a:pt x="1762" y="110"/>
                  </a:cubicBezTo>
                  <a:cubicBezTo>
                    <a:pt x="1752" y="113"/>
                    <a:pt x="1745" y="126"/>
                    <a:pt x="1749" y="136"/>
                  </a:cubicBezTo>
                  <a:cubicBezTo>
                    <a:pt x="1752" y="146"/>
                    <a:pt x="1758" y="149"/>
                    <a:pt x="1768" y="149"/>
                  </a:cubicBezTo>
                  <a:lnTo>
                    <a:pt x="1775" y="149"/>
                  </a:lnTo>
                  <a:cubicBezTo>
                    <a:pt x="2008" y="77"/>
                    <a:pt x="2256" y="41"/>
                    <a:pt x="2505" y="41"/>
                  </a:cubicBezTo>
                  <a:cubicBezTo>
                    <a:pt x="2515" y="41"/>
                    <a:pt x="2526" y="41"/>
                    <a:pt x="2537" y="41"/>
                  </a:cubicBezTo>
                  <a:cubicBezTo>
                    <a:pt x="2547" y="41"/>
                    <a:pt x="2557" y="34"/>
                    <a:pt x="2557" y="21"/>
                  </a:cubicBezTo>
                  <a:cubicBezTo>
                    <a:pt x="2557" y="11"/>
                    <a:pt x="2547" y="1"/>
                    <a:pt x="2537" y="1"/>
                  </a:cubicBezTo>
                  <a:cubicBezTo>
                    <a:pt x="2518" y="1"/>
                    <a:pt x="2499" y="1"/>
                    <a:pt x="2480" y="1"/>
                  </a:cubicBezTo>
                  <a:close/>
                  <a:moveTo>
                    <a:pt x="3300" y="133"/>
                  </a:moveTo>
                  <a:cubicBezTo>
                    <a:pt x="3293" y="133"/>
                    <a:pt x="3285" y="139"/>
                    <a:pt x="3283" y="146"/>
                  </a:cubicBezTo>
                  <a:cubicBezTo>
                    <a:pt x="3279" y="159"/>
                    <a:pt x="3286" y="169"/>
                    <a:pt x="3296" y="172"/>
                  </a:cubicBezTo>
                  <a:cubicBezTo>
                    <a:pt x="3539" y="258"/>
                    <a:pt x="3769" y="379"/>
                    <a:pt x="3976" y="537"/>
                  </a:cubicBezTo>
                  <a:cubicBezTo>
                    <a:pt x="3979" y="540"/>
                    <a:pt x="3983" y="540"/>
                    <a:pt x="3989" y="540"/>
                  </a:cubicBezTo>
                  <a:cubicBezTo>
                    <a:pt x="3992" y="540"/>
                    <a:pt x="3999" y="537"/>
                    <a:pt x="4006" y="530"/>
                  </a:cubicBezTo>
                  <a:cubicBezTo>
                    <a:pt x="4012" y="524"/>
                    <a:pt x="4009" y="511"/>
                    <a:pt x="3999" y="504"/>
                  </a:cubicBezTo>
                  <a:cubicBezTo>
                    <a:pt x="3789" y="343"/>
                    <a:pt x="3559" y="221"/>
                    <a:pt x="3309" y="136"/>
                  </a:cubicBezTo>
                  <a:cubicBezTo>
                    <a:pt x="3306" y="134"/>
                    <a:pt x="3303" y="133"/>
                    <a:pt x="3300" y="133"/>
                  </a:cubicBezTo>
                  <a:close/>
                  <a:moveTo>
                    <a:pt x="1070" y="451"/>
                  </a:moveTo>
                  <a:cubicBezTo>
                    <a:pt x="1066" y="451"/>
                    <a:pt x="1062" y="452"/>
                    <a:pt x="1059" y="455"/>
                  </a:cubicBezTo>
                  <a:cubicBezTo>
                    <a:pt x="845" y="606"/>
                    <a:pt x="655" y="790"/>
                    <a:pt x="497" y="1003"/>
                  </a:cubicBezTo>
                  <a:cubicBezTo>
                    <a:pt x="490" y="1010"/>
                    <a:pt x="494" y="1023"/>
                    <a:pt x="500" y="1030"/>
                  </a:cubicBezTo>
                  <a:cubicBezTo>
                    <a:pt x="503" y="1033"/>
                    <a:pt x="510" y="1036"/>
                    <a:pt x="513" y="1036"/>
                  </a:cubicBezTo>
                  <a:cubicBezTo>
                    <a:pt x="520" y="1036"/>
                    <a:pt x="526" y="1033"/>
                    <a:pt x="530" y="1026"/>
                  </a:cubicBezTo>
                  <a:cubicBezTo>
                    <a:pt x="684" y="819"/>
                    <a:pt x="871" y="639"/>
                    <a:pt x="1082" y="491"/>
                  </a:cubicBezTo>
                  <a:cubicBezTo>
                    <a:pt x="1091" y="484"/>
                    <a:pt x="1095" y="471"/>
                    <a:pt x="1088" y="461"/>
                  </a:cubicBezTo>
                  <a:cubicBezTo>
                    <a:pt x="1084" y="455"/>
                    <a:pt x="1077" y="451"/>
                    <a:pt x="1070" y="451"/>
                  </a:cubicBezTo>
                  <a:close/>
                  <a:moveTo>
                    <a:pt x="4527" y="1059"/>
                  </a:moveTo>
                  <a:cubicBezTo>
                    <a:pt x="4523" y="1059"/>
                    <a:pt x="4519" y="1060"/>
                    <a:pt x="4515" y="1063"/>
                  </a:cubicBezTo>
                  <a:cubicBezTo>
                    <a:pt x="4505" y="1069"/>
                    <a:pt x="4502" y="1082"/>
                    <a:pt x="4508" y="1092"/>
                  </a:cubicBezTo>
                  <a:cubicBezTo>
                    <a:pt x="4659" y="1302"/>
                    <a:pt x="4771" y="1536"/>
                    <a:pt x="4847" y="1785"/>
                  </a:cubicBezTo>
                  <a:cubicBezTo>
                    <a:pt x="4850" y="1792"/>
                    <a:pt x="4856" y="1798"/>
                    <a:pt x="4866" y="1798"/>
                  </a:cubicBezTo>
                  <a:lnTo>
                    <a:pt x="4873" y="1798"/>
                  </a:lnTo>
                  <a:cubicBezTo>
                    <a:pt x="4883" y="1795"/>
                    <a:pt x="4889" y="1782"/>
                    <a:pt x="4886" y="1772"/>
                  </a:cubicBezTo>
                  <a:cubicBezTo>
                    <a:pt x="4810" y="1519"/>
                    <a:pt x="4695" y="1283"/>
                    <a:pt x="4544" y="1066"/>
                  </a:cubicBezTo>
                  <a:cubicBezTo>
                    <a:pt x="4540" y="1062"/>
                    <a:pt x="4534" y="1059"/>
                    <a:pt x="4527" y="1059"/>
                  </a:cubicBezTo>
                  <a:close/>
                  <a:moveTo>
                    <a:pt x="151" y="1682"/>
                  </a:moveTo>
                  <a:cubicBezTo>
                    <a:pt x="143" y="1682"/>
                    <a:pt x="135" y="1687"/>
                    <a:pt x="132" y="1697"/>
                  </a:cubicBezTo>
                  <a:cubicBezTo>
                    <a:pt x="50" y="1943"/>
                    <a:pt x="4" y="2203"/>
                    <a:pt x="1" y="2469"/>
                  </a:cubicBezTo>
                  <a:cubicBezTo>
                    <a:pt x="1" y="2478"/>
                    <a:pt x="11" y="2488"/>
                    <a:pt x="24" y="2488"/>
                  </a:cubicBezTo>
                  <a:cubicBezTo>
                    <a:pt x="34" y="2488"/>
                    <a:pt x="43" y="2478"/>
                    <a:pt x="43" y="2469"/>
                  </a:cubicBezTo>
                  <a:cubicBezTo>
                    <a:pt x="47" y="2209"/>
                    <a:pt x="89" y="1953"/>
                    <a:pt x="172" y="1710"/>
                  </a:cubicBezTo>
                  <a:cubicBezTo>
                    <a:pt x="175" y="1697"/>
                    <a:pt x="168" y="1687"/>
                    <a:pt x="158" y="1683"/>
                  </a:cubicBezTo>
                  <a:cubicBezTo>
                    <a:pt x="156" y="1683"/>
                    <a:pt x="154" y="1682"/>
                    <a:pt x="151" y="1682"/>
                  </a:cubicBezTo>
                  <a:close/>
                  <a:moveTo>
                    <a:pt x="4971" y="2475"/>
                  </a:moveTo>
                  <a:cubicBezTo>
                    <a:pt x="4958" y="2475"/>
                    <a:pt x="4952" y="2482"/>
                    <a:pt x="4952" y="2495"/>
                  </a:cubicBezTo>
                  <a:cubicBezTo>
                    <a:pt x="4952" y="2754"/>
                    <a:pt x="4909" y="3011"/>
                    <a:pt x="4830" y="3257"/>
                  </a:cubicBezTo>
                  <a:cubicBezTo>
                    <a:pt x="4827" y="3267"/>
                    <a:pt x="4833" y="3277"/>
                    <a:pt x="4843" y="3280"/>
                  </a:cubicBezTo>
                  <a:cubicBezTo>
                    <a:pt x="4847" y="3283"/>
                    <a:pt x="4847" y="3283"/>
                    <a:pt x="4850" y="3283"/>
                  </a:cubicBezTo>
                  <a:cubicBezTo>
                    <a:pt x="4860" y="3283"/>
                    <a:pt x="4866" y="3277"/>
                    <a:pt x="4870" y="3267"/>
                  </a:cubicBezTo>
                  <a:cubicBezTo>
                    <a:pt x="4952" y="3021"/>
                    <a:pt x="4991" y="2758"/>
                    <a:pt x="4991" y="2495"/>
                  </a:cubicBezTo>
                  <a:cubicBezTo>
                    <a:pt x="4991" y="2482"/>
                    <a:pt x="4981" y="2475"/>
                    <a:pt x="4971" y="2475"/>
                  </a:cubicBezTo>
                  <a:close/>
                  <a:moveTo>
                    <a:pt x="138" y="3216"/>
                  </a:moveTo>
                  <a:cubicBezTo>
                    <a:pt x="135" y="3216"/>
                    <a:pt x="132" y="3217"/>
                    <a:pt x="129" y="3218"/>
                  </a:cubicBezTo>
                  <a:cubicBezTo>
                    <a:pt x="119" y="3221"/>
                    <a:pt x="112" y="3231"/>
                    <a:pt x="116" y="3244"/>
                  </a:cubicBezTo>
                  <a:cubicBezTo>
                    <a:pt x="195" y="3494"/>
                    <a:pt x="313" y="3730"/>
                    <a:pt x="464" y="3944"/>
                  </a:cubicBezTo>
                  <a:cubicBezTo>
                    <a:pt x="471" y="3950"/>
                    <a:pt x="477" y="3954"/>
                    <a:pt x="484" y="3954"/>
                  </a:cubicBezTo>
                  <a:cubicBezTo>
                    <a:pt x="487" y="3954"/>
                    <a:pt x="490" y="3950"/>
                    <a:pt x="494" y="3947"/>
                  </a:cubicBezTo>
                  <a:cubicBezTo>
                    <a:pt x="503" y="3940"/>
                    <a:pt x="507" y="3927"/>
                    <a:pt x="500" y="3921"/>
                  </a:cubicBezTo>
                  <a:cubicBezTo>
                    <a:pt x="349" y="3707"/>
                    <a:pt x="234" y="3477"/>
                    <a:pt x="155" y="3231"/>
                  </a:cubicBezTo>
                  <a:cubicBezTo>
                    <a:pt x="153" y="3221"/>
                    <a:pt x="146" y="3216"/>
                    <a:pt x="138" y="3216"/>
                  </a:cubicBezTo>
                  <a:close/>
                  <a:moveTo>
                    <a:pt x="4494" y="3933"/>
                  </a:moveTo>
                  <a:cubicBezTo>
                    <a:pt x="4488" y="3933"/>
                    <a:pt x="4482" y="3935"/>
                    <a:pt x="4479" y="3940"/>
                  </a:cubicBezTo>
                  <a:cubicBezTo>
                    <a:pt x="4324" y="4151"/>
                    <a:pt x="4144" y="4331"/>
                    <a:pt x="3933" y="4486"/>
                  </a:cubicBezTo>
                  <a:cubicBezTo>
                    <a:pt x="3923" y="4492"/>
                    <a:pt x="3920" y="4506"/>
                    <a:pt x="3927" y="4512"/>
                  </a:cubicBezTo>
                  <a:cubicBezTo>
                    <a:pt x="3933" y="4519"/>
                    <a:pt x="3937" y="4522"/>
                    <a:pt x="3943" y="4522"/>
                  </a:cubicBezTo>
                  <a:cubicBezTo>
                    <a:pt x="3950" y="4522"/>
                    <a:pt x="3953" y="4522"/>
                    <a:pt x="3956" y="4519"/>
                  </a:cubicBezTo>
                  <a:cubicBezTo>
                    <a:pt x="4170" y="4364"/>
                    <a:pt x="4357" y="4177"/>
                    <a:pt x="4511" y="3967"/>
                  </a:cubicBezTo>
                  <a:cubicBezTo>
                    <a:pt x="4518" y="3957"/>
                    <a:pt x="4515" y="3944"/>
                    <a:pt x="4508" y="3937"/>
                  </a:cubicBezTo>
                  <a:cubicBezTo>
                    <a:pt x="4504" y="3934"/>
                    <a:pt x="4499" y="3933"/>
                    <a:pt x="4494" y="3933"/>
                  </a:cubicBezTo>
                  <a:close/>
                  <a:moveTo>
                    <a:pt x="1025" y="4465"/>
                  </a:moveTo>
                  <a:cubicBezTo>
                    <a:pt x="1019" y="4465"/>
                    <a:pt x="1013" y="4467"/>
                    <a:pt x="1009" y="4473"/>
                  </a:cubicBezTo>
                  <a:cubicBezTo>
                    <a:pt x="1003" y="4483"/>
                    <a:pt x="1006" y="4496"/>
                    <a:pt x="1016" y="4502"/>
                  </a:cubicBezTo>
                  <a:cubicBezTo>
                    <a:pt x="1226" y="4660"/>
                    <a:pt x="1459" y="4778"/>
                    <a:pt x="1709" y="4864"/>
                  </a:cubicBezTo>
                  <a:lnTo>
                    <a:pt x="1716" y="4864"/>
                  </a:lnTo>
                  <a:cubicBezTo>
                    <a:pt x="1726" y="4864"/>
                    <a:pt x="1732" y="4857"/>
                    <a:pt x="1735" y="4850"/>
                  </a:cubicBezTo>
                  <a:cubicBezTo>
                    <a:pt x="1739" y="4837"/>
                    <a:pt x="1735" y="4827"/>
                    <a:pt x="1722" y="4824"/>
                  </a:cubicBezTo>
                  <a:cubicBezTo>
                    <a:pt x="1479" y="4742"/>
                    <a:pt x="1249" y="4624"/>
                    <a:pt x="1039" y="4469"/>
                  </a:cubicBezTo>
                  <a:cubicBezTo>
                    <a:pt x="1034" y="4466"/>
                    <a:pt x="1029" y="4465"/>
                    <a:pt x="1025" y="4465"/>
                  </a:cubicBezTo>
                  <a:close/>
                  <a:moveTo>
                    <a:pt x="3250" y="4830"/>
                  </a:moveTo>
                  <a:cubicBezTo>
                    <a:pt x="3248" y="4830"/>
                    <a:pt x="3246" y="4830"/>
                    <a:pt x="3243" y="4831"/>
                  </a:cubicBezTo>
                  <a:cubicBezTo>
                    <a:pt x="3004" y="4910"/>
                    <a:pt x="2751" y="4949"/>
                    <a:pt x="2498" y="4949"/>
                  </a:cubicBezTo>
                  <a:lnTo>
                    <a:pt x="2484" y="4949"/>
                  </a:lnTo>
                  <a:cubicBezTo>
                    <a:pt x="2471" y="4949"/>
                    <a:pt x="2461" y="4959"/>
                    <a:pt x="2461" y="4969"/>
                  </a:cubicBezTo>
                  <a:cubicBezTo>
                    <a:pt x="2461" y="4979"/>
                    <a:pt x="2471" y="4988"/>
                    <a:pt x="2484" y="4988"/>
                  </a:cubicBezTo>
                  <a:lnTo>
                    <a:pt x="2498" y="4988"/>
                  </a:lnTo>
                  <a:cubicBezTo>
                    <a:pt x="2757" y="4988"/>
                    <a:pt x="3013" y="4949"/>
                    <a:pt x="3256" y="4870"/>
                  </a:cubicBezTo>
                  <a:cubicBezTo>
                    <a:pt x="3266" y="4867"/>
                    <a:pt x="3273" y="4857"/>
                    <a:pt x="3270" y="4844"/>
                  </a:cubicBezTo>
                  <a:cubicBezTo>
                    <a:pt x="3267" y="4836"/>
                    <a:pt x="3260" y="4830"/>
                    <a:pt x="3250" y="483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9"/>
            <p:cNvSpPr/>
            <p:nvPr/>
          </p:nvSpPr>
          <p:spPr>
            <a:xfrm>
              <a:off x="2857573" y="1856225"/>
              <a:ext cx="695377" cy="695561"/>
            </a:xfrm>
            <a:custGeom>
              <a:avLst/>
              <a:gdLst/>
              <a:ahLst/>
              <a:cxnLst/>
              <a:rect l="l" t="t" r="r" b="b"/>
              <a:pathLst>
                <a:path w="3782" h="3783" extrusionOk="0">
                  <a:moveTo>
                    <a:pt x="1886" y="1"/>
                  </a:moveTo>
                  <a:cubicBezTo>
                    <a:pt x="1876" y="1"/>
                    <a:pt x="1866" y="11"/>
                    <a:pt x="1866" y="21"/>
                  </a:cubicBezTo>
                  <a:cubicBezTo>
                    <a:pt x="1866" y="34"/>
                    <a:pt x="1876" y="44"/>
                    <a:pt x="1886" y="44"/>
                  </a:cubicBezTo>
                  <a:lnTo>
                    <a:pt x="1893" y="44"/>
                  </a:lnTo>
                  <a:cubicBezTo>
                    <a:pt x="2136" y="44"/>
                    <a:pt x="2372" y="90"/>
                    <a:pt x="2596" y="182"/>
                  </a:cubicBezTo>
                  <a:lnTo>
                    <a:pt x="2602" y="182"/>
                  </a:lnTo>
                  <a:cubicBezTo>
                    <a:pt x="2609" y="182"/>
                    <a:pt x="2619" y="178"/>
                    <a:pt x="2622" y="169"/>
                  </a:cubicBezTo>
                  <a:cubicBezTo>
                    <a:pt x="2625" y="159"/>
                    <a:pt x="2622" y="146"/>
                    <a:pt x="2609" y="142"/>
                  </a:cubicBezTo>
                  <a:cubicBezTo>
                    <a:pt x="2382" y="50"/>
                    <a:pt x="2139" y="1"/>
                    <a:pt x="1893" y="1"/>
                  </a:cubicBezTo>
                  <a:close/>
                  <a:moveTo>
                    <a:pt x="1171" y="144"/>
                  </a:moveTo>
                  <a:cubicBezTo>
                    <a:pt x="1168" y="144"/>
                    <a:pt x="1166" y="145"/>
                    <a:pt x="1163" y="146"/>
                  </a:cubicBezTo>
                  <a:cubicBezTo>
                    <a:pt x="933" y="241"/>
                    <a:pt x="726" y="382"/>
                    <a:pt x="552" y="559"/>
                  </a:cubicBezTo>
                  <a:cubicBezTo>
                    <a:pt x="542" y="566"/>
                    <a:pt x="542" y="579"/>
                    <a:pt x="552" y="589"/>
                  </a:cubicBezTo>
                  <a:cubicBezTo>
                    <a:pt x="555" y="592"/>
                    <a:pt x="559" y="592"/>
                    <a:pt x="565" y="592"/>
                  </a:cubicBezTo>
                  <a:cubicBezTo>
                    <a:pt x="572" y="592"/>
                    <a:pt x="575" y="592"/>
                    <a:pt x="578" y="586"/>
                  </a:cubicBezTo>
                  <a:cubicBezTo>
                    <a:pt x="753" y="415"/>
                    <a:pt x="953" y="277"/>
                    <a:pt x="1180" y="185"/>
                  </a:cubicBezTo>
                  <a:cubicBezTo>
                    <a:pt x="1190" y="178"/>
                    <a:pt x="1193" y="169"/>
                    <a:pt x="1190" y="159"/>
                  </a:cubicBezTo>
                  <a:cubicBezTo>
                    <a:pt x="1187" y="149"/>
                    <a:pt x="1179" y="144"/>
                    <a:pt x="1171" y="144"/>
                  </a:cubicBezTo>
                  <a:close/>
                  <a:moveTo>
                    <a:pt x="3210" y="545"/>
                  </a:moveTo>
                  <a:cubicBezTo>
                    <a:pt x="3205" y="545"/>
                    <a:pt x="3200" y="546"/>
                    <a:pt x="3197" y="550"/>
                  </a:cubicBezTo>
                  <a:cubicBezTo>
                    <a:pt x="3187" y="559"/>
                    <a:pt x="3187" y="573"/>
                    <a:pt x="3197" y="579"/>
                  </a:cubicBezTo>
                  <a:cubicBezTo>
                    <a:pt x="3368" y="753"/>
                    <a:pt x="3506" y="954"/>
                    <a:pt x="3598" y="1177"/>
                  </a:cubicBezTo>
                  <a:cubicBezTo>
                    <a:pt x="3601" y="1187"/>
                    <a:pt x="3611" y="1190"/>
                    <a:pt x="3617" y="1190"/>
                  </a:cubicBezTo>
                  <a:cubicBezTo>
                    <a:pt x="3621" y="1190"/>
                    <a:pt x="3624" y="1190"/>
                    <a:pt x="3627" y="1187"/>
                  </a:cubicBezTo>
                  <a:cubicBezTo>
                    <a:pt x="3637" y="1184"/>
                    <a:pt x="3640" y="1171"/>
                    <a:pt x="3637" y="1161"/>
                  </a:cubicBezTo>
                  <a:cubicBezTo>
                    <a:pt x="3542" y="931"/>
                    <a:pt x="3401" y="727"/>
                    <a:pt x="3223" y="550"/>
                  </a:cubicBezTo>
                  <a:cubicBezTo>
                    <a:pt x="3220" y="546"/>
                    <a:pt x="3215" y="545"/>
                    <a:pt x="3210" y="545"/>
                  </a:cubicBezTo>
                  <a:close/>
                  <a:moveTo>
                    <a:pt x="163" y="1160"/>
                  </a:moveTo>
                  <a:cubicBezTo>
                    <a:pt x="155" y="1160"/>
                    <a:pt x="147" y="1166"/>
                    <a:pt x="141" y="1174"/>
                  </a:cubicBezTo>
                  <a:cubicBezTo>
                    <a:pt x="50" y="1401"/>
                    <a:pt x="0" y="1644"/>
                    <a:pt x="0" y="1893"/>
                  </a:cubicBezTo>
                  <a:lnTo>
                    <a:pt x="0" y="1897"/>
                  </a:lnTo>
                  <a:cubicBezTo>
                    <a:pt x="0" y="1906"/>
                    <a:pt x="10" y="1916"/>
                    <a:pt x="20" y="1916"/>
                  </a:cubicBezTo>
                  <a:cubicBezTo>
                    <a:pt x="33" y="1916"/>
                    <a:pt x="43" y="1903"/>
                    <a:pt x="40" y="1893"/>
                  </a:cubicBezTo>
                  <a:cubicBezTo>
                    <a:pt x="40" y="1650"/>
                    <a:pt x="89" y="1410"/>
                    <a:pt x="181" y="1187"/>
                  </a:cubicBezTo>
                  <a:cubicBezTo>
                    <a:pt x="184" y="1177"/>
                    <a:pt x="181" y="1167"/>
                    <a:pt x="168" y="1161"/>
                  </a:cubicBezTo>
                  <a:cubicBezTo>
                    <a:pt x="166" y="1160"/>
                    <a:pt x="164" y="1160"/>
                    <a:pt x="163" y="1160"/>
                  </a:cubicBezTo>
                  <a:close/>
                  <a:moveTo>
                    <a:pt x="3762" y="1864"/>
                  </a:moveTo>
                  <a:cubicBezTo>
                    <a:pt x="3749" y="1864"/>
                    <a:pt x="3742" y="1874"/>
                    <a:pt x="3742" y="1887"/>
                  </a:cubicBezTo>
                  <a:lnTo>
                    <a:pt x="3742" y="1893"/>
                  </a:lnTo>
                  <a:cubicBezTo>
                    <a:pt x="3742" y="2136"/>
                    <a:pt x="3693" y="2376"/>
                    <a:pt x="3601" y="2600"/>
                  </a:cubicBezTo>
                  <a:cubicBezTo>
                    <a:pt x="3598" y="2610"/>
                    <a:pt x="3601" y="2623"/>
                    <a:pt x="3611" y="2626"/>
                  </a:cubicBezTo>
                  <a:cubicBezTo>
                    <a:pt x="3614" y="2629"/>
                    <a:pt x="3617" y="2629"/>
                    <a:pt x="3621" y="2629"/>
                  </a:cubicBezTo>
                  <a:cubicBezTo>
                    <a:pt x="3627" y="2629"/>
                    <a:pt x="3637" y="2623"/>
                    <a:pt x="3640" y="2616"/>
                  </a:cubicBezTo>
                  <a:cubicBezTo>
                    <a:pt x="3736" y="2386"/>
                    <a:pt x="3782" y="2143"/>
                    <a:pt x="3782" y="1893"/>
                  </a:cubicBezTo>
                  <a:lnTo>
                    <a:pt x="3782" y="1887"/>
                  </a:lnTo>
                  <a:cubicBezTo>
                    <a:pt x="3782" y="1874"/>
                    <a:pt x="3775" y="1867"/>
                    <a:pt x="3762" y="1864"/>
                  </a:cubicBezTo>
                  <a:close/>
                  <a:moveTo>
                    <a:pt x="165" y="2592"/>
                  </a:moveTo>
                  <a:cubicBezTo>
                    <a:pt x="163" y="2592"/>
                    <a:pt x="160" y="2592"/>
                    <a:pt x="158" y="2593"/>
                  </a:cubicBezTo>
                  <a:cubicBezTo>
                    <a:pt x="145" y="2596"/>
                    <a:pt x="141" y="2610"/>
                    <a:pt x="145" y="2619"/>
                  </a:cubicBezTo>
                  <a:cubicBezTo>
                    <a:pt x="240" y="2849"/>
                    <a:pt x="378" y="3056"/>
                    <a:pt x="555" y="3230"/>
                  </a:cubicBezTo>
                  <a:cubicBezTo>
                    <a:pt x="559" y="3237"/>
                    <a:pt x="565" y="3237"/>
                    <a:pt x="572" y="3237"/>
                  </a:cubicBezTo>
                  <a:cubicBezTo>
                    <a:pt x="575" y="3237"/>
                    <a:pt x="582" y="3237"/>
                    <a:pt x="585" y="3234"/>
                  </a:cubicBezTo>
                  <a:cubicBezTo>
                    <a:pt x="592" y="3224"/>
                    <a:pt x="592" y="3211"/>
                    <a:pt x="585" y="3204"/>
                  </a:cubicBezTo>
                  <a:cubicBezTo>
                    <a:pt x="411" y="3030"/>
                    <a:pt x="276" y="2830"/>
                    <a:pt x="184" y="2603"/>
                  </a:cubicBezTo>
                  <a:cubicBezTo>
                    <a:pt x="179" y="2596"/>
                    <a:pt x="172" y="2592"/>
                    <a:pt x="165" y="2592"/>
                  </a:cubicBezTo>
                  <a:close/>
                  <a:moveTo>
                    <a:pt x="3215" y="3193"/>
                  </a:moveTo>
                  <a:cubicBezTo>
                    <a:pt x="3210" y="3193"/>
                    <a:pt x="3205" y="3196"/>
                    <a:pt x="3200" y="3201"/>
                  </a:cubicBezTo>
                  <a:cubicBezTo>
                    <a:pt x="3026" y="3375"/>
                    <a:pt x="2826" y="3510"/>
                    <a:pt x="2602" y="3602"/>
                  </a:cubicBezTo>
                  <a:cubicBezTo>
                    <a:pt x="2589" y="3605"/>
                    <a:pt x="2586" y="3618"/>
                    <a:pt x="2589" y="3628"/>
                  </a:cubicBezTo>
                  <a:cubicBezTo>
                    <a:pt x="2592" y="3638"/>
                    <a:pt x="2599" y="3641"/>
                    <a:pt x="2609" y="3641"/>
                  </a:cubicBezTo>
                  <a:lnTo>
                    <a:pt x="2619" y="3641"/>
                  </a:lnTo>
                  <a:cubicBezTo>
                    <a:pt x="2845" y="3546"/>
                    <a:pt x="3052" y="3405"/>
                    <a:pt x="3230" y="3230"/>
                  </a:cubicBezTo>
                  <a:cubicBezTo>
                    <a:pt x="3240" y="3221"/>
                    <a:pt x="3240" y="3207"/>
                    <a:pt x="3230" y="3201"/>
                  </a:cubicBezTo>
                  <a:cubicBezTo>
                    <a:pt x="3225" y="3196"/>
                    <a:pt x="3220" y="3193"/>
                    <a:pt x="3215" y="3193"/>
                  </a:cubicBezTo>
                  <a:close/>
                  <a:moveTo>
                    <a:pt x="1177" y="3602"/>
                  </a:moveTo>
                  <a:cubicBezTo>
                    <a:pt x="1170" y="3602"/>
                    <a:pt x="1162" y="3608"/>
                    <a:pt x="1160" y="3615"/>
                  </a:cubicBezTo>
                  <a:cubicBezTo>
                    <a:pt x="1153" y="3625"/>
                    <a:pt x="1160" y="3638"/>
                    <a:pt x="1170" y="3641"/>
                  </a:cubicBezTo>
                  <a:cubicBezTo>
                    <a:pt x="1400" y="3736"/>
                    <a:pt x="1643" y="3782"/>
                    <a:pt x="1893" y="3782"/>
                  </a:cubicBezTo>
                  <a:cubicBezTo>
                    <a:pt x="1906" y="3782"/>
                    <a:pt x="1912" y="3776"/>
                    <a:pt x="1912" y="3763"/>
                  </a:cubicBezTo>
                  <a:cubicBezTo>
                    <a:pt x="1912" y="3753"/>
                    <a:pt x="1902" y="3743"/>
                    <a:pt x="1893" y="3743"/>
                  </a:cubicBezTo>
                  <a:cubicBezTo>
                    <a:pt x="1646" y="3743"/>
                    <a:pt x="1410" y="3697"/>
                    <a:pt x="1186" y="3605"/>
                  </a:cubicBezTo>
                  <a:cubicBezTo>
                    <a:pt x="1183" y="3603"/>
                    <a:pt x="1180" y="3602"/>
                    <a:pt x="1177" y="360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9"/>
            <p:cNvSpPr/>
            <p:nvPr/>
          </p:nvSpPr>
          <p:spPr>
            <a:xfrm>
              <a:off x="3201216" y="2553991"/>
              <a:ext cx="8090" cy="154814"/>
            </a:xfrm>
            <a:custGeom>
              <a:avLst/>
              <a:gdLst/>
              <a:ahLst/>
              <a:cxnLst/>
              <a:rect l="l" t="t" r="r" b="b"/>
              <a:pathLst>
                <a:path w="44" h="842" extrusionOk="0">
                  <a:moveTo>
                    <a:pt x="24" y="1"/>
                  </a:moveTo>
                  <a:cubicBezTo>
                    <a:pt x="10" y="1"/>
                    <a:pt x="1" y="10"/>
                    <a:pt x="1" y="20"/>
                  </a:cubicBezTo>
                  <a:lnTo>
                    <a:pt x="1" y="819"/>
                  </a:lnTo>
                  <a:cubicBezTo>
                    <a:pt x="1" y="832"/>
                    <a:pt x="10" y="842"/>
                    <a:pt x="24" y="842"/>
                  </a:cubicBezTo>
                  <a:cubicBezTo>
                    <a:pt x="33" y="842"/>
                    <a:pt x="43" y="832"/>
                    <a:pt x="43" y="819"/>
                  </a:cubicBezTo>
                  <a:lnTo>
                    <a:pt x="43" y="20"/>
                  </a:lnTo>
                  <a:cubicBezTo>
                    <a:pt x="43" y="10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2118806" y="2162543"/>
              <a:ext cx="695377" cy="695561"/>
            </a:xfrm>
            <a:custGeom>
              <a:avLst/>
              <a:gdLst/>
              <a:ahLst/>
              <a:cxnLst/>
              <a:rect l="l" t="t" r="r" b="b"/>
              <a:pathLst>
                <a:path w="3782" h="3783" extrusionOk="0">
                  <a:moveTo>
                    <a:pt x="1886" y="1"/>
                  </a:moveTo>
                  <a:cubicBezTo>
                    <a:pt x="1873" y="1"/>
                    <a:pt x="1863" y="11"/>
                    <a:pt x="1863" y="20"/>
                  </a:cubicBezTo>
                  <a:cubicBezTo>
                    <a:pt x="1863" y="33"/>
                    <a:pt x="1873" y="40"/>
                    <a:pt x="1886" y="40"/>
                  </a:cubicBezTo>
                  <a:lnTo>
                    <a:pt x="1889" y="40"/>
                  </a:lnTo>
                  <a:cubicBezTo>
                    <a:pt x="2132" y="40"/>
                    <a:pt x="2369" y="89"/>
                    <a:pt x="2592" y="181"/>
                  </a:cubicBezTo>
                  <a:lnTo>
                    <a:pt x="2602" y="181"/>
                  </a:lnTo>
                  <a:cubicBezTo>
                    <a:pt x="2609" y="181"/>
                    <a:pt x="2619" y="178"/>
                    <a:pt x="2619" y="168"/>
                  </a:cubicBezTo>
                  <a:cubicBezTo>
                    <a:pt x="2625" y="158"/>
                    <a:pt x="2619" y="145"/>
                    <a:pt x="2609" y="142"/>
                  </a:cubicBezTo>
                  <a:cubicBezTo>
                    <a:pt x="2382" y="47"/>
                    <a:pt x="2139" y="1"/>
                    <a:pt x="1889" y="1"/>
                  </a:cubicBezTo>
                  <a:close/>
                  <a:moveTo>
                    <a:pt x="1171" y="144"/>
                  </a:moveTo>
                  <a:cubicBezTo>
                    <a:pt x="1168" y="144"/>
                    <a:pt x="1166" y="144"/>
                    <a:pt x="1163" y="145"/>
                  </a:cubicBezTo>
                  <a:cubicBezTo>
                    <a:pt x="933" y="240"/>
                    <a:pt x="730" y="378"/>
                    <a:pt x="552" y="553"/>
                  </a:cubicBezTo>
                  <a:lnTo>
                    <a:pt x="549" y="556"/>
                  </a:lnTo>
                  <a:cubicBezTo>
                    <a:pt x="542" y="566"/>
                    <a:pt x="542" y="579"/>
                    <a:pt x="549" y="585"/>
                  </a:cubicBezTo>
                  <a:cubicBezTo>
                    <a:pt x="556" y="589"/>
                    <a:pt x="559" y="592"/>
                    <a:pt x="565" y="592"/>
                  </a:cubicBezTo>
                  <a:cubicBezTo>
                    <a:pt x="569" y="592"/>
                    <a:pt x="575" y="589"/>
                    <a:pt x="579" y="585"/>
                  </a:cubicBezTo>
                  <a:lnTo>
                    <a:pt x="582" y="582"/>
                  </a:lnTo>
                  <a:cubicBezTo>
                    <a:pt x="756" y="411"/>
                    <a:pt x="956" y="277"/>
                    <a:pt x="1176" y="185"/>
                  </a:cubicBezTo>
                  <a:cubicBezTo>
                    <a:pt x="1190" y="178"/>
                    <a:pt x="1193" y="168"/>
                    <a:pt x="1190" y="155"/>
                  </a:cubicBezTo>
                  <a:cubicBezTo>
                    <a:pt x="1187" y="148"/>
                    <a:pt x="1179" y="144"/>
                    <a:pt x="1171" y="144"/>
                  </a:cubicBezTo>
                  <a:close/>
                  <a:moveTo>
                    <a:pt x="3210" y="544"/>
                  </a:moveTo>
                  <a:cubicBezTo>
                    <a:pt x="3204" y="544"/>
                    <a:pt x="3199" y="546"/>
                    <a:pt x="3194" y="549"/>
                  </a:cubicBezTo>
                  <a:cubicBezTo>
                    <a:pt x="3187" y="559"/>
                    <a:pt x="3187" y="572"/>
                    <a:pt x="3194" y="579"/>
                  </a:cubicBezTo>
                  <a:lnTo>
                    <a:pt x="3200" y="582"/>
                  </a:lnTo>
                  <a:cubicBezTo>
                    <a:pt x="3371" y="756"/>
                    <a:pt x="3506" y="957"/>
                    <a:pt x="3601" y="1183"/>
                  </a:cubicBezTo>
                  <a:cubicBezTo>
                    <a:pt x="3604" y="1190"/>
                    <a:pt x="3611" y="1196"/>
                    <a:pt x="3617" y="1196"/>
                  </a:cubicBezTo>
                  <a:cubicBezTo>
                    <a:pt x="3621" y="1196"/>
                    <a:pt x="3624" y="1196"/>
                    <a:pt x="3627" y="1193"/>
                  </a:cubicBezTo>
                  <a:cubicBezTo>
                    <a:pt x="3637" y="1190"/>
                    <a:pt x="3644" y="1177"/>
                    <a:pt x="3637" y="1167"/>
                  </a:cubicBezTo>
                  <a:cubicBezTo>
                    <a:pt x="3542" y="937"/>
                    <a:pt x="3404" y="730"/>
                    <a:pt x="3226" y="553"/>
                  </a:cubicBezTo>
                  <a:lnTo>
                    <a:pt x="3223" y="549"/>
                  </a:lnTo>
                  <a:cubicBezTo>
                    <a:pt x="3220" y="546"/>
                    <a:pt x="3215" y="544"/>
                    <a:pt x="3210" y="544"/>
                  </a:cubicBezTo>
                  <a:close/>
                  <a:moveTo>
                    <a:pt x="160" y="1159"/>
                  </a:moveTo>
                  <a:cubicBezTo>
                    <a:pt x="152" y="1159"/>
                    <a:pt x="144" y="1163"/>
                    <a:pt x="142" y="1170"/>
                  </a:cubicBezTo>
                  <a:cubicBezTo>
                    <a:pt x="46" y="1400"/>
                    <a:pt x="0" y="1643"/>
                    <a:pt x="0" y="1893"/>
                  </a:cubicBezTo>
                  <a:lnTo>
                    <a:pt x="0" y="1896"/>
                  </a:lnTo>
                  <a:cubicBezTo>
                    <a:pt x="0" y="1906"/>
                    <a:pt x="7" y="1913"/>
                    <a:pt x="20" y="1913"/>
                  </a:cubicBezTo>
                  <a:cubicBezTo>
                    <a:pt x="30" y="1913"/>
                    <a:pt x="40" y="1903"/>
                    <a:pt x="40" y="1893"/>
                  </a:cubicBezTo>
                  <a:cubicBezTo>
                    <a:pt x="40" y="1647"/>
                    <a:pt x="86" y="1410"/>
                    <a:pt x="178" y="1187"/>
                  </a:cubicBezTo>
                  <a:cubicBezTo>
                    <a:pt x="184" y="1177"/>
                    <a:pt x="178" y="1164"/>
                    <a:pt x="168" y="1160"/>
                  </a:cubicBezTo>
                  <a:cubicBezTo>
                    <a:pt x="165" y="1160"/>
                    <a:pt x="163" y="1159"/>
                    <a:pt x="160" y="1159"/>
                  </a:cubicBezTo>
                  <a:close/>
                  <a:moveTo>
                    <a:pt x="3762" y="1870"/>
                  </a:moveTo>
                  <a:cubicBezTo>
                    <a:pt x="3749" y="1870"/>
                    <a:pt x="3739" y="1880"/>
                    <a:pt x="3739" y="1893"/>
                  </a:cubicBezTo>
                  <a:cubicBezTo>
                    <a:pt x="3739" y="2136"/>
                    <a:pt x="3693" y="2373"/>
                    <a:pt x="3601" y="2599"/>
                  </a:cubicBezTo>
                  <a:cubicBezTo>
                    <a:pt x="3594" y="2609"/>
                    <a:pt x="3601" y="2622"/>
                    <a:pt x="3611" y="2626"/>
                  </a:cubicBezTo>
                  <a:lnTo>
                    <a:pt x="3621" y="2626"/>
                  </a:lnTo>
                  <a:cubicBezTo>
                    <a:pt x="3627" y="2626"/>
                    <a:pt x="3634" y="2622"/>
                    <a:pt x="3637" y="2616"/>
                  </a:cubicBezTo>
                  <a:cubicBezTo>
                    <a:pt x="3732" y="2386"/>
                    <a:pt x="3782" y="2143"/>
                    <a:pt x="3782" y="1893"/>
                  </a:cubicBezTo>
                  <a:lnTo>
                    <a:pt x="3782" y="1890"/>
                  </a:lnTo>
                  <a:cubicBezTo>
                    <a:pt x="3782" y="1880"/>
                    <a:pt x="3772" y="1870"/>
                    <a:pt x="3762" y="1870"/>
                  </a:cubicBezTo>
                  <a:close/>
                  <a:moveTo>
                    <a:pt x="160" y="2589"/>
                  </a:moveTo>
                  <a:cubicBezTo>
                    <a:pt x="158" y="2589"/>
                    <a:pt x="156" y="2589"/>
                    <a:pt x="155" y="2589"/>
                  </a:cubicBezTo>
                  <a:cubicBezTo>
                    <a:pt x="145" y="2596"/>
                    <a:pt x="138" y="2606"/>
                    <a:pt x="145" y="2619"/>
                  </a:cubicBezTo>
                  <a:cubicBezTo>
                    <a:pt x="240" y="2846"/>
                    <a:pt x="378" y="3053"/>
                    <a:pt x="552" y="3227"/>
                  </a:cubicBezTo>
                  <a:lnTo>
                    <a:pt x="556" y="3230"/>
                  </a:lnTo>
                  <a:cubicBezTo>
                    <a:pt x="559" y="3233"/>
                    <a:pt x="565" y="3237"/>
                    <a:pt x="569" y="3237"/>
                  </a:cubicBezTo>
                  <a:cubicBezTo>
                    <a:pt x="575" y="3237"/>
                    <a:pt x="579" y="3233"/>
                    <a:pt x="582" y="3230"/>
                  </a:cubicBezTo>
                  <a:cubicBezTo>
                    <a:pt x="592" y="3220"/>
                    <a:pt x="592" y="3207"/>
                    <a:pt x="582" y="3201"/>
                  </a:cubicBezTo>
                  <a:cubicBezTo>
                    <a:pt x="408" y="3026"/>
                    <a:pt x="273" y="2826"/>
                    <a:pt x="181" y="2603"/>
                  </a:cubicBezTo>
                  <a:cubicBezTo>
                    <a:pt x="178" y="2594"/>
                    <a:pt x="169" y="2589"/>
                    <a:pt x="160" y="2589"/>
                  </a:cubicBezTo>
                  <a:close/>
                  <a:moveTo>
                    <a:pt x="3215" y="3193"/>
                  </a:moveTo>
                  <a:cubicBezTo>
                    <a:pt x="3209" y="3193"/>
                    <a:pt x="3204" y="3195"/>
                    <a:pt x="3200" y="3201"/>
                  </a:cubicBezTo>
                  <a:cubicBezTo>
                    <a:pt x="3026" y="3371"/>
                    <a:pt x="2826" y="3506"/>
                    <a:pt x="2599" y="3601"/>
                  </a:cubicBezTo>
                  <a:cubicBezTo>
                    <a:pt x="2589" y="3605"/>
                    <a:pt x="2586" y="3618"/>
                    <a:pt x="2589" y="3628"/>
                  </a:cubicBezTo>
                  <a:cubicBezTo>
                    <a:pt x="2592" y="3634"/>
                    <a:pt x="2599" y="3641"/>
                    <a:pt x="2609" y="3641"/>
                  </a:cubicBezTo>
                  <a:cubicBezTo>
                    <a:pt x="2612" y="3641"/>
                    <a:pt x="2612" y="3641"/>
                    <a:pt x="2615" y="3637"/>
                  </a:cubicBezTo>
                  <a:cubicBezTo>
                    <a:pt x="2845" y="3542"/>
                    <a:pt x="3052" y="3404"/>
                    <a:pt x="3226" y="3227"/>
                  </a:cubicBezTo>
                  <a:lnTo>
                    <a:pt x="3230" y="3227"/>
                  </a:lnTo>
                  <a:cubicBezTo>
                    <a:pt x="3236" y="3220"/>
                    <a:pt x="3236" y="3207"/>
                    <a:pt x="3230" y="3197"/>
                  </a:cubicBezTo>
                  <a:cubicBezTo>
                    <a:pt x="3225" y="3194"/>
                    <a:pt x="3220" y="3193"/>
                    <a:pt x="3215" y="3193"/>
                  </a:cubicBezTo>
                  <a:close/>
                  <a:moveTo>
                    <a:pt x="1176" y="3600"/>
                  </a:moveTo>
                  <a:cubicBezTo>
                    <a:pt x="1169" y="3600"/>
                    <a:pt x="1162" y="3604"/>
                    <a:pt x="1157" y="3614"/>
                  </a:cubicBezTo>
                  <a:cubicBezTo>
                    <a:pt x="1153" y="3624"/>
                    <a:pt x="1157" y="3634"/>
                    <a:pt x="1170" y="3641"/>
                  </a:cubicBezTo>
                  <a:cubicBezTo>
                    <a:pt x="1400" y="3736"/>
                    <a:pt x="1640" y="3782"/>
                    <a:pt x="1889" y="3782"/>
                  </a:cubicBezTo>
                  <a:lnTo>
                    <a:pt x="1893" y="3782"/>
                  </a:lnTo>
                  <a:cubicBezTo>
                    <a:pt x="1902" y="3782"/>
                    <a:pt x="1912" y="3775"/>
                    <a:pt x="1912" y="3762"/>
                  </a:cubicBezTo>
                  <a:cubicBezTo>
                    <a:pt x="1912" y="3752"/>
                    <a:pt x="1902" y="3743"/>
                    <a:pt x="1889" y="3743"/>
                  </a:cubicBezTo>
                  <a:cubicBezTo>
                    <a:pt x="1646" y="3743"/>
                    <a:pt x="1410" y="3693"/>
                    <a:pt x="1183" y="3601"/>
                  </a:cubicBezTo>
                  <a:cubicBezTo>
                    <a:pt x="1181" y="3601"/>
                    <a:pt x="1178" y="3600"/>
                    <a:pt x="1176" y="36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2711952" y="2756610"/>
              <a:ext cx="112525" cy="111606"/>
            </a:xfrm>
            <a:custGeom>
              <a:avLst/>
              <a:gdLst/>
              <a:ahLst/>
              <a:cxnLst/>
              <a:rect l="l" t="t" r="r" b="b"/>
              <a:pathLst>
                <a:path w="612" h="607" extrusionOk="0">
                  <a:moveTo>
                    <a:pt x="24" y="1"/>
                  </a:moveTo>
                  <a:cubicBezTo>
                    <a:pt x="19" y="1"/>
                    <a:pt x="14" y="2"/>
                    <a:pt x="10" y="6"/>
                  </a:cubicBezTo>
                  <a:cubicBezTo>
                    <a:pt x="0" y="12"/>
                    <a:pt x="0" y="25"/>
                    <a:pt x="10" y="35"/>
                  </a:cubicBezTo>
                  <a:lnTo>
                    <a:pt x="575" y="600"/>
                  </a:lnTo>
                  <a:cubicBezTo>
                    <a:pt x="579" y="604"/>
                    <a:pt x="585" y="607"/>
                    <a:pt x="589" y="607"/>
                  </a:cubicBezTo>
                  <a:cubicBezTo>
                    <a:pt x="595" y="607"/>
                    <a:pt x="598" y="604"/>
                    <a:pt x="605" y="600"/>
                  </a:cubicBezTo>
                  <a:cubicBezTo>
                    <a:pt x="612" y="590"/>
                    <a:pt x="612" y="577"/>
                    <a:pt x="605" y="571"/>
                  </a:cubicBezTo>
                  <a:lnTo>
                    <a:pt x="40" y="6"/>
                  </a:lnTo>
                  <a:cubicBezTo>
                    <a:pt x="35" y="2"/>
                    <a:pt x="29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9"/>
            <p:cNvSpPr/>
            <p:nvPr/>
          </p:nvSpPr>
          <p:spPr>
            <a:xfrm>
              <a:off x="1812488" y="2901311"/>
              <a:ext cx="695561" cy="696113"/>
            </a:xfrm>
            <a:custGeom>
              <a:avLst/>
              <a:gdLst/>
              <a:ahLst/>
              <a:cxnLst/>
              <a:rect l="l" t="t" r="r" b="b"/>
              <a:pathLst>
                <a:path w="3783" h="3786" extrusionOk="0">
                  <a:moveTo>
                    <a:pt x="1883" y="1"/>
                  </a:moveTo>
                  <a:cubicBezTo>
                    <a:pt x="1873" y="1"/>
                    <a:pt x="1867" y="10"/>
                    <a:pt x="1867" y="24"/>
                  </a:cubicBezTo>
                  <a:cubicBezTo>
                    <a:pt x="1867" y="33"/>
                    <a:pt x="1880" y="43"/>
                    <a:pt x="1893" y="43"/>
                  </a:cubicBezTo>
                  <a:cubicBezTo>
                    <a:pt x="2136" y="43"/>
                    <a:pt x="2376" y="89"/>
                    <a:pt x="2599" y="181"/>
                  </a:cubicBezTo>
                  <a:cubicBezTo>
                    <a:pt x="2603" y="185"/>
                    <a:pt x="2606" y="185"/>
                    <a:pt x="2606" y="185"/>
                  </a:cubicBezTo>
                  <a:cubicBezTo>
                    <a:pt x="2616" y="185"/>
                    <a:pt x="2622" y="178"/>
                    <a:pt x="2626" y="171"/>
                  </a:cubicBezTo>
                  <a:cubicBezTo>
                    <a:pt x="2632" y="162"/>
                    <a:pt x="2626" y="148"/>
                    <a:pt x="2616" y="145"/>
                  </a:cubicBezTo>
                  <a:cubicBezTo>
                    <a:pt x="2386" y="50"/>
                    <a:pt x="2143" y="1"/>
                    <a:pt x="1886" y="1"/>
                  </a:cubicBezTo>
                  <a:close/>
                  <a:moveTo>
                    <a:pt x="1169" y="146"/>
                  </a:moveTo>
                  <a:cubicBezTo>
                    <a:pt x="1166" y="146"/>
                    <a:pt x="1163" y="147"/>
                    <a:pt x="1160" y="148"/>
                  </a:cubicBezTo>
                  <a:cubicBezTo>
                    <a:pt x="930" y="244"/>
                    <a:pt x="727" y="382"/>
                    <a:pt x="549" y="559"/>
                  </a:cubicBezTo>
                  <a:cubicBezTo>
                    <a:pt x="543" y="569"/>
                    <a:pt x="543" y="582"/>
                    <a:pt x="549" y="589"/>
                  </a:cubicBezTo>
                  <a:cubicBezTo>
                    <a:pt x="553" y="592"/>
                    <a:pt x="559" y="595"/>
                    <a:pt x="566" y="595"/>
                  </a:cubicBezTo>
                  <a:cubicBezTo>
                    <a:pt x="569" y="595"/>
                    <a:pt x="576" y="592"/>
                    <a:pt x="579" y="589"/>
                  </a:cubicBezTo>
                  <a:cubicBezTo>
                    <a:pt x="750" y="415"/>
                    <a:pt x="953" y="280"/>
                    <a:pt x="1177" y="185"/>
                  </a:cubicBezTo>
                  <a:cubicBezTo>
                    <a:pt x="1187" y="181"/>
                    <a:pt x="1193" y="168"/>
                    <a:pt x="1187" y="158"/>
                  </a:cubicBezTo>
                  <a:cubicBezTo>
                    <a:pt x="1184" y="151"/>
                    <a:pt x="1177" y="146"/>
                    <a:pt x="1169" y="146"/>
                  </a:cubicBezTo>
                  <a:close/>
                  <a:moveTo>
                    <a:pt x="3214" y="548"/>
                  </a:moveTo>
                  <a:cubicBezTo>
                    <a:pt x="3209" y="548"/>
                    <a:pt x="3204" y="551"/>
                    <a:pt x="3201" y="556"/>
                  </a:cubicBezTo>
                  <a:cubicBezTo>
                    <a:pt x="3191" y="562"/>
                    <a:pt x="3191" y="575"/>
                    <a:pt x="3201" y="582"/>
                  </a:cubicBezTo>
                  <a:cubicBezTo>
                    <a:pt x="3371" y="756"/>
                    <a:pt x="3506" y="960"/>
                    <a:pt x="3601" y="1183"/>
                  </a:cubicBezTo>
                  <a:cubicBezTo>
                    <a:pt x="3605" y="1190"/>
                    <a:pt x="3611" y="1196"/>
                    <a:pt x="3621" y="1196"/>
                  </a:cubicBezTo>
                  <a:cubicBezTo>
                    <a:pt x="3621" y="1196"/>
                    <a:pt x="3624" y="1196"/>
                    <a:pt x="3628" y="1193"/>
                  </a:cubicBezTo>
                  <a:cubicBezTo>
                    <a:pt x="3637" y="1190"/>
                    <a:pt x="3644" y="1177"/>
                    <a:pt x="3637" y="1167"/>
                  </a:cubicBezTo>
                  <a:cubicBezTo>
                    <a:pt x="3542" y="937"/>
                    <a:pt x="3404" y="730"/>
                    <a:pt x="3227" y="556"/>
                  </a:cubicBezTo>
                  <a:cubicBezTo>
                    <a:pt x="3224" y="551"/>
                    <a:pt x="3219" y="548"/>
                    <a:pt x="3214" y="548"/>
                  </a:cubicBezTo>
                  <a:close/>
                  <a:moveTo>
                    <a:pt x="160" y="1162"/>
                  </a:moveTo>
                  <a:cubicBezTo>
                    <a:pt x="152" y="1162"/>
                    <a:pt x="144" y="1166"/>
                    <a:pt x="142" y="1173"/>
                  </a:cubicBezTo>
                  <a:cubicBezTo>
                    <a:pt x="47" y="1403"/>
                    <a:pt x="1" y="1643"/>
                    <a:pt x="1" y="1893"/>
                  </a:cubicBezTo>
                  <a:lnTo>
                    <a:pt x="1" y="1899"/>
                  </a:lnTo>
                  <a:cubicBezTo>
                    <a:pt x="1" y="1909"/>
                    <a:pt x="10" y="1919"/>
                    <a:pt x="20" y="1919"/>
                  </a:cubicBezTo>
                  <a:cubicBezTo>
                    <a:pt x="33" y="1919"/>
                    <a:pt x="40" y="1909"/>
                    <a:pt x="40" y="1899"/>
                  </a:cubicBezTo>
                  <a:lnTo>
                    <a:pt x="40" y="1893"/>
                  </a:lnTo>
                  <a:cubicBezTo>
                    <a:pt x="40" y="1650"/>
                    <a:pt x="89" y="1413"/>
                    <a:pt x="178" y="1190"/>
                  </a:cubicBezTo>
                  <a:cubicBezTo>
                    <a:pt x="185" y="1180"/>
                    <a:pt x="178" y="1167"/>
                    <a:pt x="168" y="1164"/>
                  </a:cubicBezTo>
                  <a:cubicBezTo>
                    <a:pt x="166" y="1163"/>
                    <a:pt x="163" y="1162"/>
                    <a:pt x="160" y="1162"/>
                  </a:cubicBezTo>
                  <a:close/>
                  <a:moveTo>
                    <a:pt x="3762" y="1870"/>
                  </a:moveTo>
                  <a:cubicBezTo>
                    <a:pt x="3752" y="1870"/>
                    <a:pt x="3743" y="1880"/>
                    <a:pt x="3743" y="1893"/>
                  </a:cubicBezTo>
                  <a:cubicBezTo>
                    <a:pt x="3743" y="2136"/>
                    <a:pt x="3693" y="2376"/>
                    <a:pt x="3601" y="2599"/>
                  </a:cubicBezTo>
                  <a:cubicBezTo>
                    <a:pt x="3598" y="2609"/>
                    <a:pt x="3601" y="2622"/>
                    <a:pt x="3614" y="2626"/>
                  </a:cubicBezTo>
                  <a:lnTo>
                    <a:pt x="3621" y="2626"/>
                  </a:lnTo>
                  <a:cubicBezTo>
                    <a:pt x="3628" y="2626"/>
                    <a:pt x="3637" y="2622"/>
                    <a:pt x="3641" y="2616"/>
                  </a:cubicBezTo>
                  <a:cubicBezTo>
                    <a:pt x="3736" y="2386"/>
                    <a:pt x="3782" y="2143"/>
                    <a:pt x="3782" y="1893"/>
                  </a:cubicBezTo>
                  <a:lnTo>
                    <a:pt x="3782" y="1890"/>
                  </a:lnTo>
                  <a:cubicBezTo>
                    <a:pt x="3782" y="1880"/>
                    <a:pt x="3772" y="1870"/>
                    <a:pt x="3762" y="1870"/>
                  </a:cubicBezTo>
                  <a:close/>
                  <a:moveTo>
                    <a:pt x="167" y="2593"/>
                  </a:moveTo>
                  <a:cubicBezTo>
                    <a:pt x="164" y="2593"/>
                    <a:pt x="161" y="2594"/>
                    <a:pt x="158" y="2596"/>
                  </a:cubicBezTo>
                  <a:cubicBezTo>
                    <a:pt x="145" y="2599"/>
                    <a:pt x="142" y="2612"/>
                    <a:pt x="145" y="2622"/>
                  </a:cubicBezTo>
                  <a:cubicBezTo>
                    <a:pt x="240" y="2852"/>
                    <a:pt x="382" y="3056"/>
                    <a:pt x="559" y="3233"/>
                  </a:cubicBezTo>
                  <a:cubicBezTo>
                    <a:pt x="562" y="3237"/>
                    <a:pt x="566" y="3240"/>
                    <a:pt x="572" y="3240"/>
                  </a:cubicBezTo>
                  <a:cubicBezTo>
                    <a:pt x="579" y="3240"/>
                    <a:pt x="582" y="3237"/>
                    <a:pt x="585" y="3233"/>
                  </a:cubicBezTo>
                  <a:cubicBezTo>
                    <a:pt x="595" y="3227"/>
                    <a:pt x="595" y="3214"/>
                    <a:pt x="585" y="3204"/>
                  </a:cubicBezTo>
                  <a:cubicBezTo>
                    <a:pt x="415" y="3033"/>
                    <a:pt x="277" y="2829"/>
                    <a:pt x="185" y="2606"/>
                  </a:cubicBezTo>
                  <a:cubicBezTo>
                    <a:pt x="180" y="2599"/>
                    <a:pt x="173" y="2593"/>
                    <a:pt x="167" y="2593"/>
                  </a:cubicBezTo>
                  <a:close/>
                  <a:moveTo>
                    <a:pt x="3217" y="3193"/>
                  </a:moveTo>
                  <a:cubicBezTo>
                    <a:pt x="3211" y="3193"/>
                    <a:pt x="3205" y="3196"/>
                    <a:pt x="3201" y="3200"/>
                  </a:cubicBezTo>
                  <a:cubicBezTo>
                    <a:pt x="3030" y="3371"/>
                    <a:pt x="2826" y="3506"/>
                    <a:pt x="2603" y="3601"/>
                  </a:cubicBezTo>
                  <a:cubicBezTo>
                    <a:pt x="2593" y="3605"/>
                    <a:pt x="2586" y="3618"/>
                    <a:pt x="2593" y="3628"/>
                  </a:cubicBezTo>
                  <a:cubicBezTo>
                    <a:pt x="2596" y="3634"/>
                    <a:pt x="2603" y="3641"/>
                    <a:pt x="2609" y="3641"/>
                  </a:cubicBezTo>
                  <a:lnTo>
                    <a:pt x="2619" y="3641"/>
                  </a:lnTo>
                  <a:cubicBezTo>
                    <a:pt x="2849" y="3542"/>
                    <a:pt x="3056" y="3404"/>
                    <a:pt x="3230" y="3227"/>
                  </a:cubicBezTo>
                  <a:cubicBezTo>
                    <a:pt x="3240" y="3220"/>
                    <a:pt x="3240" y="3207"/>
                    <a:pt x="3230" y="3200"/>
                  </a:cubicBezTo>
                  <a:cubicBezTo>
                    <a:pt x="3227" y="3196"/>
                    <a:pt x="3222" y="3193"/>
                    <a:pt x="3217" y="3193"/>
                  </a:cubicBezTo>
                  <a:close/>
                  <a:moveTo>
                    <a:pt x="1179" y="3603"/>
                  </a:moveTo>
                  <a:cubicBezTo>
                    <a:pt x="1171" y="3603"/>
                    <a:pt x="1163" y="3607"/>
                    <a:pt x="1160" y="3614"/>
                  </a:cubicBezTo>
                  <a:cubicBezTo>
                    <a:pt x="1157" y="3624"/>
                    <a:pt x="1160" y="3637"/>
                    <a:pt x="1173" y="3641"/>
                  </a:cubicBezTo>
                  <a:cubicBezTo>
                    <a:pt x="1400" y="3736"/>
                    <a:pt x="1643" y="3785"/>
                    <a:pt x="1893" y="3785"/>
                  </a:cubicBezTo>
                  <a:lnTo>
                    <a:pt x="1896" y="3785"/>
                  </a:lnTo>
                  <a:cubicBezTo>
                    <a:pt x="1906" y="3785"/>
                    <a:pt x="1913" y="3775"/>
                    <a:pt x="1913" y="3762"/>
                  </a:cubicBezTo>
                  <a:cubicBezTo>
                    <a:pt x="1913" y="3752"/>
                    <a:pt x="1903" y="3743"/>
                    <a:pt x="1893" y="3743"/>
                  </a:cubicBezTo>
                  <a:cubicBezTo>
                    <a:pt x="1647" y="3743"/>
                    <a:pt x="1410" y="3697"/>
                    <a:pt x="1187" y="3605"/>
                  </a:cubicBezTo>
                  <a:cubicBezTo>
                    <a:pt x="1184" y="3604"/>
                    <a:pt x="1181" y="3603"/>
                    <a:pt x="1179" y="360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2510253" y="3245690"/>
              <a:ext cx="154079" cy="7355"/>
            </a:xfrm>
            <a:custGeom>
              <a:avLst/>
              <a:gdLst/>
              <a:ahLst/>
              <a:cxnLst/>
              <a:rect l="l" t="t" r="r" b="b"/>
              <a:pathLst>
                <a:path w="838" h="40" extrusionOk="0">
                  <a:moveTo>
                    <a:pt x="20" y="0"/>
                  </a:moveTo>
                  <a:cubicBezTo>
                    <a:pt x="10" y="0"/>
                    <a:pt x="0" y="7"/>
                    <a:pt x="0" y="20"/>
                  </a:cubicBezTo>
                  <a:cubicBezTo>
                    <a:pt x="0" y="30"/>
                    <a:pt x="10" y="40"/>
                    <a:pt x="20" y="40"/>
                  </a:cubicBezTo>
                  <a:lnTo>
                    <a:pt x="818" y="40"/>
                  </a:lnTo>
                  <a:cubicBezTo>
                    <a:pt x="831" y="40"/>
                    <a:pt x="838" y="30"/>
                    <a:pt x="838" y="20"/>
                  </a:cubicBezTo>
                  <a:cubicBezTo>
                    <a:pt x="838" y="7"/>
                    <a:pt x="831" y="0"/>
                    <a:pt x="8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9"/>
            <p:cNvSpPr/>
            <p:nvPr/>
          </p:nvSpPr>
          <p:spPr>
            <a:xfrm>
              <a:off x="2118806" y="3640631"/>
              <a:ext cx="695377" cy="695561"/>
            </a:xfrm>
            <a:custGeom>
              <a:avLst/>
              <a:gdLst/>
              <a:ahLst/>
              <a:cxnLst/>
              <a:rect l="l" t="t" r="r" b="b"/>
              <a:pathLst>
                <a:path w="3782" h="3783" extrusionOk="0">
                  <a:moveTo>
                    <a:pt x="1889" y="1"/>
                  </a:moveTo>
                  <a:cubicBezTo>
                    <a:pt x="1879" y="1"/>
                    <a:pt x="1870" y="7"/>
                    <a:pt x="1870" y="20"/>
                  </a:cubicBezTo>
                  <a:cubicBezTo>
                    <a:pt x="1870" y="30"/>
                    <a:pt x="1879" y="40"/>
                    <a:pt x="1889" y="40"/>
                  </a:cubicBezTo>
                  <a:cubicBezTo>
                    <a:pt x="2136" y="40"/>
                    <a:pt x="2372" y="86"/>
                    <a:pt x="2599" y="181"/>
                  </a:cubicBezTo>
                  <a:lnTo>
                    <a:pt x="2606" y="181"/>
                  </a:lnTo>
                  <a:cubicBezTo>
                    <a:pt x="2612" y="181"/>
                    <a:pt x="2622" y="178"/>
                    <a:pt x="2625" y="168"/>
                  </a:cubicBezTo>
                  <a:cubicBezTo>
                    <a:pt x="2629" y="158"/>
                    <a:pt x="2625" y="149"/>
                    <a:pt x="2612" y="142"/>
                  </a:cubicBezTo>
                  <a:cubicBezTo>
                    <a:pt x="2382" y="47"/>
                    <a:pt x="2139" y="1"/>
                    <a:pt x="1889" y="1"/>
                  </a:cubicBezTo>
                  <a:close/>
                  <a:moveTo>
                    <a:pt x="1174" y="141"/>
                  </a:moveTo>
                  <a:cubicBezTo>
                    <a:pt x="1171" y="141"/>
                    <a:pt x="1169" y="141"/>
                    <a:pt x="1167" y="142"/>
                  </a:cubicBezTo>
                  <a:cubicBezTo>
                    <a:pt x="937" y="237"/>
                    <a:pt x="730" y="375"/>
                    <a:pt x="552" y="553"/>
                  </a:cubicBezTo>
                  <a:lnTo>
                    <a:pt x="549" y="556"/>
                  </a:lnTo>
                  <a:cubicBezTo>
                    <a:pt x="542" y="566"/>
                    <a:pt x="542" y="579"/>
                    <a:pt x="549" y="586"/>
                  </a:cubicBezTo>
                  <a:cubicBezTo>
                    <a:pt x="552" y="589"/>
                    <a:pt x="559" y="592"/>
                    <a:pt x="565" y="592"/>
                  </a:cubicBezTo>
                  <a:cubicBezTo>
                    <a:pt x="569" y="592"/>
                    <a:pt x="575" y="592"/>
                    <a:pt x="579" y="586"/>
                  </a:cubicBezTo>
                  <a:lnTo>
                    <a:pt x="582" y="582"/>
                  </a:lnTo>
                  <a:cubicBezTo>
                    <a:pt x="756" y="408"/>
                    <a:pt x="956" y="273"/>
                    <a:pt x="1183" y="181"/>
                  </a:cubicBezTo>
                  <a:cubicBezTo>
                    <a:pt x="1193" y="178"/>
                    <a:pt x="1196" y="165"/>
                    <a:pt x="1193" y="155"/>
                  </a:cubicBezTo>
                  <a:cubicBezTo>
                    <a:pt x="1190" y="145"/>
                    <a:pt x="1182" y="141"/>
                    <a:pt x="1174" y="141"/>
                  </a:cubicBezTo>
                  <a:close/>
                  <a:moveTo>
                    <a:pt x="3214" y="546"/>
                  </a:moveTo>
                  <a:cubicBezTo>
                    <a:pt x="3209" y="546"/>
                    <a:pt x="3202" y="549"/>
                    <a:pt x="3197" y="553"/>
                  </a:cubicBezTo>
                  <a:cubicBezTo>
                    <a:pt x="3190" y="563"/>
                    <a:pt x="3190" y="576"/>
                    <a:pt x="3200" y="582"/>
                  </a:cubicBezTo>
                  <a:cubicBezTo>
                    <a:pt x="3371" y="756"/>
                    <a:pt x="3506" y="957"/>
                    <a:pt x="3601" y="1180"/>
                  </a:cubicBezTo>
                  <a:cubicBezTo>
                    <a:pt x="3604" y="1190"/>
                    <a:pt x="3611" y="1193"/>
                    <a:pt x="3617" y="1193"/>
                  </a:cubicBezTo>
                  <a:lnTo>
                    <a:pt x="3627" y="1193"/>
                  </a:lnTo>
                  <a:cubicBezTo>
                    <a:pt x="3637" y="1187"/>
                    <a:pt x="3644" y="1177"/>
                    <a:pt x="3637" y="1164"/>
                  </a:cubicBezTo>
                  <a:cubicBezTo>
                    <a:pt x="3542" y="937"/>
                    <a:pt x="3404" y="730"/>
                    <a:pt x="3230" y="553"/>
                  </a:cubicBezTo>
                  <a:lnTo>
                    <a:pt x="3226" y="553"/>
                  </a:lnTo>
                  <a:cubicBezTo>
                    <a:pt x="3223" y="548"/>
                    <a:pt x="3219" y="546"/>
                    <a:pt x="3214" y="546"/>
                  </a:cubicBezTo>
                  <a:close/>
                  <a:moveTo>
                    <a:pt x="160" y="1159"/>
                  </a:moveTo>
                  <a:cubicBezTo>
                    <a:pt x="152" y="1159"/>
                    <a:pt x="144" y="1163"/>
                    <a:pt x="142" y="1170"/>
                  </a:cubicBezTo>
                  <a:cubicBezTo>
                    <a:pt x="46" y="1400"/>
                    <a:pt x="0" y="1643"/>
                    <a:pt x="0" y="1890"/>
                  </a:cubicBezTo>
                  <a:lnTo>
                    <a:pt x="0" y="1896"/>
                  </a:lnTo>
                  <a:cubicBezTo>
                    <a:pt x="0" y="1906"/>
                    <a:pt x="7" y="1916"/>
                    <a:pt x="20" y="1916"/>
                  </a:cubicBezTo>
                  <a:cubicBezTo>
                    <a:pt x="30" y="1916"/>
                    <a:pt x="40" y="1906"/>
                    <a:pt x="40" y="1896"/>
                  </a:cubicBezTo>
                  <a:lnTo>
                    <a:pt x="40" y="1890"/>
                  </a:lnTo>
                  <a:cubicBezTo>
                    <a:pt x="40" y="1647"/>
                    <a:pt x="86" y="1410"/>
                    <a:pt x="178" y="1187"/>
                  </a:cubicBezTo>
                  <a:cubicBezTo>
                    <a:pt x="184" y="1177"/>
                    <a:pt x="178" y="1164"/>
                    <a:pt x="168" y="1160"/>
                  </a:cubicBezTo>
                  <a:cubicBezTo>
                    <a:pt x="165" y="1160"/>
                    <a:pt x="163" y="1159"/>
                    <a:pt x="160" y="1159"/>
                  </a:cubicBezTo>
                  <a:close/>
                  <a:moveTo>
                    <a:pt x="3762" y="1870"/>
                  </a:moveTo>
                  <a:cubicBezTo>
                    <a:pt x="3749" y="1870"/>
                    <a:pt x="3742" y="1880"/>
                    <a:pt x="3742" y="1890"/>
                  </a:cubicBezTo>
                  <a:cubicBezTo>
                    <a:pt x="3742" y="2136"/>
                    <a:pt x="3693" y="2373"/>
                    <a:pt x="3601" y="2596"/>
                  </a:cubicBezTo>
                  <a:cubicBezTo>
                    <a:pt x="3598" y="2606"/>
                    <a:pt x="3601" y="2619"/>
                    <a:pt x="3611" y="2622"/>
                  </a:cubicBezTo>
                  <a:cubicBezTo>
                    <a:pt x="3614" y="2626"/>
                    <a:pt x="3617" y="2626"/>
                    <a:pt x="3621" y="2626"/>
                  </a:cubicBezTo>
                  <a:cubicBezTo>
                    <a:pt x="3627" y="2626"/>
                    <a:pt x="3637" y="2619"/>
                    <a:pt x="3640" y="2613"/>
                  </a:cubicBezTo>
                  <a:cubicBezTo>
                    <a:pt x="3732" y="2383"/>
                    <a:pt x="3782" y="2140"/>
                    <a:pt x="3782" y="1890"/>
                  </a:cubicBezTo>
                  <a:cubicBezTo>
                    <a:pt x="3782" y="1877"/>
                    <a:pt x="3772" y="1870"/>
                    <a:pt x="3762" y="1870"/>
                  </a:cubicBezTo>
                  <a:close/>
                  <a:moveTo>
                    <a:pt x="163" y="2590"/>
                  </a:moveTo>
                  <a:cubicBezTo>
                    <a:pt x="160" y="2590"/>
                    <a:pt x="157" y="2591"/>
                    <a:pt x="155" y="2593"/>
                  </a:cubicBezTo>
                  <a:cubicBezTo>
                    <a:pt x="145" y="2596"/>
                    <a:pt x="138" y="2609"/>
                    <a:pt x="145" y="2619"/>
                  </a:cubicBezTo>
                  <a:cubicBezTo>
                    <a:pt x="240" y="2846"/>
                    <a:pt x="378" y="3053"/>
                    <a:pt x="552" y="3227"/>
                  </a:cubicBezTo>
                  <a:lnTo>
                    <a:pt x="556" y="3230"/>
                  </a:lnTo>
                  <a:cubicBezTo>
                    <a:pt x="559" y="3234"/>
                    <a:pt x="565" y="3237"/>
                    <a:pt x="569" y="3237"/>
                  </a:cubicBezTo>
                  <a:cubicBezTo>
                    <a:pt x="575" y="3237"/>
                    <a:pt x="579" y="3234"/>
                    <a:pt x="585" y="3230"/>
                  </a:cubicBezTo>
                  <a:cubicBezTo>
                    <a:pt x="592" y="3220"/>
                    <a:pt x="592" y="3207"/>
                    <a:pt x="582" y="3197"/>
                  </a:cubicBezTo>
                  <a:cubicBezTo>
                    <a:pt x="411" y="3027"/>
                    <a:pt x="276" y="2826"/>
                    <a:pt x="181" y="2603"/>
                  </a:cubicBezTo>
                  <a:cubicBezTo>
                    <a:pt x="179" y="2596"/>
                    <a:pt x="171" y="2590"/>
                    <a:pt x="163" y="2590"/>
                  </a:cubicBezTo>
                  <a:close/>
                  <a:moveTo>
                    <a:pt x="3200" y="3197"/>
                  </a:moveTo>
                  <a:cubicBezTo>
                    <a:pt x="3026" y="3371"/>
                    <a:pt x="2826" y="3506"/>
                    <a:pt x="2602" y="3598"/>
                  </a:cubicBezTo>
                  <a:cubicBezTo>
                    <a:pt x="2592" y="3605"/>
                    <a:pt x="2586" y="3615"/>
                    <a:pt x="2589" y="3624"/>
                  </a:cubicBezTo>
                  <a:cubicBezTo>
                    <a:pt x="2592" y="3634"/>
                    <a:pt x="2602" y="3638"/>
                    <a:pt x="2609" y="3638"/>
                  </a:cubicBezTo>
                  <a:lnTo>
                    <a:pt x="2615" y="3638"/>
                  </a:lnTo>
                  <a:cubicBezTo>
                    <a:pt x="2845" y="3542"/>
                    <a:pt x="3052" y="3404"/>
                    <a:pt x="3226" y="3227"/>
                  </a:cubicBezTo>
                  <a:lnTo>
                    <a:pt x="3213" y="3211"/>
                  </a:lnTo>
                  <a:lnTo>
                    <a:pt x="3200" y="3197"/>
                  </a:lnTo>
                  <a:close/>
                  <a:moveTo>
                    <a:pt x="1179" y="3600"/>
                  </a:moveTo>
                  <a:cubicBezTo>
                    <a:pt x="1171" y="3600"/>
                    <a:pt x="1163" y="3605"/>
                    <a:pt x="1160" y="3615"/>
                  </a:cubicBezTo>
                  <a:cubicBezTo>
                    <a:pt x="1153" y="3624"/>
                    <a:pt x="1160" y="3634"/>
                    <a:pt x="1170" y="3641"/>
                  </a:cubicBezTo>
                  <a:cubicBezTo>
                    <a:pt x="1400" y="3733"/>
                    <a:pt x="1643" y="3782"/>
                    <a:pt x="1889" y="3782"/>
                  </a:cubicBezTo>
                  <a:lnTo>
                    <a:pt x="1893" y="3782"/>
                  </a:lnTo>
                  <a:cubicBezTo>
                    <a:pt x="1906" y="3782"/>
                    <a:pt x="1912" y="3772"/>
                    <a:pt x="1912" y="3762"/>
                  </a:cubicBezTo>
                  <a:cubicBezTo>
                    <a:pt x="1912" y="3749"/>
                    <a:pt x="1902" y="3739"/>
                    <a:pt x="1889" y="3739"/>
                  </a:cubicBezTo>
                  <a:cubicBezTo>
                    <a:pt x="1646" y="3739"/>
                    <a:pt x="1410" y="3693"/>
                    <a:pt x="1186" y="3601"/>
                  </a:cubicBezTo>
                  <a:cubicBezTo>
                    <a:pt x="1184" y="3601"/>
                    <a:pt x="1181" y="3600"/>
                    <a:pt x="1179" y="36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2711952" y="3630334"/>
              <a:ext cx="112525" cy="111974"/>
            </a:xfrm>
            <a:custGeom>
              <a:avLst/>
              <a:gdLst/>
              <a:ahLst/>
              <a:cxnLst/>
              <a:rect l="l" t="t" r="r" b="b"/>
              <a:pathLst>
                <a:path w="612" h="609" extrusionOk="0">
                  <a:moveTo>
                    <a:pt x="589" y="0"/>
                  </a:moveTo>
                  <a:cubicBezTo>
                    <a:pt x="584" y="0"/>
                    <a:pt x="579" y="3"/>
                    <a:pt x="575" y="7"/>
                  </a:cubicBezTo>
                  <a:lnTo>
                    <a:pt x="10" y="573"/>
                  </a:lnTo>
                  <a:cubicBezTo>
                    <a:pt x="0" y="579"/>
                    <a:pt x="0" y="592"/>
                    <a:pt x="10" y="602"/>
                  </a:cubicBezTo>
                  <a:cubicBezTo>
                    <a:pt x="14" y="605"/>
                    <a:pt x="20" y="609"/>
                    <a:pt x="23" y="609"/>
                  </a:cubicBezTo>
                  <a:cubicBezTo>
                    <a:pt x="30" y="609"/>
                    <a:pt x="37" y="605"/>
                    <a:pt x="40" y="602"/>
                  </a:cubicBezTo>
                  <a:lnTo>
                    <a:pt x="605" y="37"/>
                  </a:lnTo>
                  <a:cubicBezTo>
                    <a:pt x="612" y="27"/>
                    <a:pt x="612" y="14"/>
                    <a:pt x="605" y="7"/>
                  </a:cubicBezTo>
                  <a:cubicBezTo>
                    <a:pt x="600" y="3"/>
                    <a:pt x="594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2857573" y="3946398"/>
              <a:ext cx="695377" cy="695929"/>
            </a:xfrm>
            <a:custGeom>
              <a:avLst/>
              <a:gdLst/>
              <a:ahLst/>
              <a:cxnLst/>
              <a:rect l="l" t="t" r="r" b="b"/>
              <a:pathLst>
                <a:path w="3782" h="3785" extrusionOk="0">
                  <a:moveTo>
                    <a:pt x="1889" y="0"/>
                  </a:moveTo>
                  <a:cubicBezTo>
                    <a:pt x="1879" y="0"/>
                    <a:pt x="1870" y="10"/>
                    <a:pt x="1870" y="23"/>
                  </a:cubicBezTo>
                  <a:cubicBezTo>
                    <a:pt x="1870" y="33"/>
                    <a:pt x="1879" y="43"/>
                    <a:pt x="1893" y="43"/>
                  </a:cubicBezTo>
                  <a:cubicBezTo>
                    <a:pt x="2136" y="43"/>
                    <a:pt x="2372" y="89"/>
                    <a:pt x="2599" y="181"/>
                  </a:cubicBezTo>
                  <a:cubicBezTo>
                    <a:pt x="2599" y="184"/>
                    <a:pt x="2602" y="184"/>
                    <a:pt x="2605" y="184"/>
                  </a:cubicBezTo>
                  <a:cubicBezTo>
                    <a:pt x="2612" y="184"/>
                    <a:pt x="2622" y="178"/>
                    <a:pt x="2625" y="171"/>
                  </a:cubicBezTo>
                  <a:cubicBezTo>
                    <a:pt x="2628" y="161"/>
                    <a:pt x="2625" y="148"/>
                    <a:pt x="2612" y="145"/>
                  </a:cubicBezTo>
                  <a:cubicBezTo>
                    <a:pt x="2385" y="49"/>
                    <a:pt x="2142" y="0"/>
                    <a:pt x="1893" y="0"/>
                  </a:cubicBezTo>
                  <a:close/>
                  <a:moveTo>
                    <a:pt x="1174" y="144"/>
                  </a:moveTo>
                  <a:cubicBezTo>
                    <a:pt x="1171" y="144"/>
                    <a:pt x="1169" y="144"/>
                    <a:pt x="1167" y="145"/>
                  </a:cubicBezTo>
                  <a:cubicBezTo>
                    <a:pt x="937" y="240"/>
                    <a:pt x="730" y="378"/>
                    <a:pt x="555" y="555"/>
                  </a:cubicBezTo>
                  <a:cubicBezTo>
                    <a:pt x="546" y="565"/>
                    <a:pt x="546" y="578"/>
                    <a:pt x="555" y="585"/>
                  </a:cubicBezTo>
                  <a:cubicBezTo>
                    <a:pt x="559" y="588"/>
                    <a:pt x="562" y="591"/>
                    <a:pt x="569" y="591"/>
                  </a:cubicBezTo>
                  <a:cubicBezTo>
                    <a:pt x="575" y="591"/>
                    <a:pt x="578" y="588"/>
                    <a:pt x="582" y="585"/>
                  </a:cubicBezTo>
                  <a:cubicBezTo>
                    <a:pt x="756" y="411"/>
                    <a:pt x="956" y="276"/>
                    <a:pt x="1183" y="184"/>
                  </a:cubicBezTo>
                  <a:cubicBezTo>
                    <a:pt x="1193" y="178"/>
                    <a:pt x="1199" y="168"/>
                    <a:pt x="1193" y="158"/>
                  </a:cubicBezTo>
                  <a:cubicBezTo>
                    <a:pt x="1190" y="148"/>
                    <a:pt x="1182" y="144"/>
                    <a:pt x="1174" y="144"/>
                  </a:cubicBezTo>
                  <a:close/>
                  <a:moveTo>
                    <a:pt x="3213" y="547"/>
                  </a:moveTo>
                  <a:cubicBezTo>
                    <a:pt x="3208" y="547"/>
                    <a:pt x="3202" y="549"/>
                    <a:pt x="3197" y="552"/>
                  </a:cubicBezTo>
                  <a:cubicBezTo>
                    <a:pt x="3190" y="562"/>
                    <a:pt x="3190" y="575"/>
                    <a:pt x="3197" y="582"/>
                  </a:cubicBezTo>
                  <a:cubicBezTo>
                    <a:pt x="3371" y="756"/>
                    <a:pt x="3506" y="956"/>
                    <a:pt x="3601" y="1183"/>
                  </a:cubicBezTo>
                  <a:cubicBezTo>
                    <a:pt x="3604" y="1189"/>
                    <a:pt x="3611" y="1193"/>
                    <a:pt x="3621" y="1193"/>
                  </a:cubicBezTo>
                  <a:lnTo>
                    <a:pt x="3627" y="1193"/>
                  </a:lnTo>
                  <a:cubicBezTo>
                    <a:pt x="3637" y="1189"/>
                    <a:pt x="3644" y="1176"/>
                    <a:pt x="3637" y="1166"/>
                  </a:cubicBezTo>
                  <a:cubicBezTo>
                    <a:pt x="3542" y="936"/>
                    <a:pt x="3404" y="729"/>
                    <a:pt x="3226" y="552"/>
                  </a:cubicBezTo>
                  <a:cubicBezTo>
                    <a:pt x="3223" y="549"/>
                    <a:pt x="3218" y="547"/>
                    <a:pt x="3213" y="547"/>
                  </a:cubicBezTo>
                  <a:close/>
                  <a:moveTo>
                    <a:pt x="166" y="1156"/>
                  </a:moveTo>
                  <a:cubicBezTo>
                    <a:pt x="157" y="1156"/>
                    <a:pt x="147" y="1162"/>
                    <a:pt x="145" y="1170"/>
                  </a:cubicBezTo>
                  <a:cubicBezTo>
                    <a:pt x="50" y="1400"/>
                    <a:pt x="0" y="1643"/>
                    <a:pt x="0" y="1896"/>
                  </a:cubicBezTo>
                  <a:lnTo>
                    <a:pt x="0" y="1899"/>
                  </a:lnTo>
                  <a:cubicBezTo>
                    <a:pt x="0" y="1912"/>
                    <a:pt x="10" y="1915"/>
                    <a:pt x="20" y="1915"/>
                  </a:cubicBezTo>
                  <a:cubicBezTo>
                    <a:pt x="33" y="1915"/>
                    <a:pt x="43" y="1902"/>
                    <a:pt x="43" y="1892"/>
                  </a:cubicBezTo>
                  <a:cubicBezTo>
                    <a:pt x="43" y="1646"/>
                    <a:pt x="89" y="1410"/>
                    <a:pt x="181" y="1186"/>
                  </a:cubicBezTo>
                  <a:cubicBezTo>
                    <a:pt x="187" y="1173"/>
                    <a:pt x="181" y="1163"/>
                    <a:pt x="171" y="1157"/>
                  </a:cubicBezTo>
                  <a:cubicBezTo>
                    <a:pt x="169" y="1156"/>
                    <a:pt x="167" y="1156"/>
                    <a:pt x="166" y="1156"/>
                  </a:cubicBezTo>
                  <a:close/>
                  <a:moveTo>
                    <a:pt x="3762" y="1869"/>
                  </a:moveTo>
                  <a:cubicBezTo>
                    <a:pt x="3752" y="1869"/>
                    <a:pt x="3742" y="1879"/>
                    <a:pt x="3742" y="1892"/>
                  </a:cubicBezTo>
                  <a:cubicBezTo>
                    <a:pt x="3742" y="2136"/>
                    <a:pt x="3696" y="2372"/>
                    <a:pt x="3604" y="2596"/>
                  </a:cubicBezTo>
                  <a:cubicBezTo>
                    <a:pt x="3598" y="2609"/>
                    <a:pt x="3604" y="2619"/>
                    <a:pt x="3614" y="2625"/>
                  </a:cubicBezTo>
                  <a:lnTo>
                    <a:pt x="3621" y="2625"/>
                  </a:lnTo>
                  <a:cubicBezTo>
                    <a:pt x="3630" y="2625"/>
                    <a:pt x="3637" y="2622"/>
                    <a:pt x="3640" y="2612"/>
                  </a:cubicBezTo>
                  <a:cubicBezTo>
                    <a:pt x="3736" y="2382"/>
                    <a:pt x="3782" y="2142"/>
                    <a:pt x="3782" y="1892"/>
                  </a:cubicBezTo>
                  <a:lnTo>
                    <a:pt x="3782" y="1889"/>
                  </a:lnTo>
                  <a:cubicBezTo>
                    <a:pt x="3782" y="1876"/>
                    <a:pt x="3775" y="1869"/>
                    <a:pt x="3762" y="1869"/>
                  </a:cubicBezTo>
                  <a:close/>
                  <a:moveTo>
                    <a:pt x="165" y="2594"/>
                  </a:moveTo>
                  <a:cubicBezTo>
                    <a:pt x="163" y="2594"/>
                    <a:pt x="160" y="2595"/>
                    <a:pt x="158" y="2596"/>
                  </a:cubicBezTo>
                  <a:cubicBezTo>
                    <a:pt x="148" y="2599"/>
                    <a:pt x="141" y="2612"/>
                    <a:pt x="148" y="2622"/>
                  </a:cubicBezTo>
                  <a:cubicBezTo>
                    <a:pt x="243" y="2852"/>
                    <a:pt x="381" y="3059"/>
                    <a:pt x="559" y="3233"/>
                  </a:cubicBezTo>
                  <a:cubicBezTo>
                    <a:pt x="562" y="3239"/>
                    <a:pt x="569" y="3239"/>
                    <a:pt x="575" y="3239"/>
                  </a:cubicBezTo>
                  <a:cubicBezTo>
                    <a:pt x="578" y="3239"/>
                    <a:pt x="585" y="3239"/>
                    <a:pt x="588" y="3236"/>
                  </a:cubicBezTo>
                  <a:cubicBezTo>
                    <a:pt x="595" y="3226"/>
                    <a:pt x="595" y="3213"/>
                    <a:pt x="588" y="3207"/>
                  </a:cubicBezTo>
                  <a:cubicBezTo>
                    <a:pt x="414" y="3032"/>
                    <a:pt x="279" y="2832"/>
                    <a:pt x="184" y="2609"/>
                  </a:cubicBezTo>
                  <a:cubicBezTo>
                    <a:pt x="182" y="2599"/>
                    <a:pt x="173" y="2594"/>
                    <a:pt x="165" y="2594"/>
                  </a:cubicBezTo>
                  <a:close/>
                  <a:moveTo>
                    <a:pt x="3217" y="3192"/>
                  </a:moveTo>
                  <a:cubicBezTo>
                    <a:pt x="3212" y="3192"/>
                    <a:pt x="3207" y="3193"/>
                    <a:pt x="3203" y="3197"/>
                  </a:cubicBezTo>
                  <a:cubicBezTo>
                    <a:pt x="3033" y="3371"/>
                    <a:pt x="2829" y="3506"/>
                    <a:pt x="2605" y="3601"/>
                  </a:cubicBezTo>
                  <a:cubicBezTo>
                    <a:pt x="2596" y="3604"/>
                    <a:pt x="2589" y="3617"/>
                    <a:pt x="2592" y="3627"/>
                  </a:cubicBezTo>
                  <a:cubicBezTo>
                    <a:pt x="2596" y="3634"/>
                    <a:pt x="2605" y="3640"/>
                    <a:pt x="2612" y="3640"/>
                  </a:cubicBezTo>
                  <a:cubicBezTo>
                    <a:pt x="2615" y="3640"/>
                    <a:pt x="2619" y="3640"/>
                    <a:pt x="2622" y="3637"/>
                  </a:cubicBezTo>
                  <a:cubicBezTo>
                    <a:pt x="2852" y="3542"/>
                    <a:pt x="3056" y="3404"/>
                    <a:pt x="3233" y="3226"/>
                  </a:cubicBezTo>
                  <a:cubicBezTo>
                    <a:pt x="3240" y="3220"/>
                    <a:pt x="3240" y="3207"/>
                    <a:pt x="3233" y="3197"/>
                  </a:cubicBezTo>
                  <a:cubicBezTo>
                    <a:pt x="3228" y="3193"/>
                    <a:pt x="3222" y="3192"/>
                    <a:pt x="3217" y="3192"/>
                  </a:cubicBezTo>
                  <a:close/>
                  <a:moveTo>
                    <a:pt x="1182" y="3603"/>
                  </a:moveTo>
                  <a:cubicBezTo>
                    <a:pt x="1174" y="3603"/>
                    <a:pt x="1166" y="3607"/>
                    <a:pt x="1163" y="3617"/>
                  </a:cubicBezTo>
                  <a:cubicBezTo>
                    <a:pt x="1157" y="3627"/>
                    <a:pt x="1163" y="3637"/>
                    <a:pt x="1173" y="3644"/>
                  </a:cubicBezTo>
                  <a:cubicBezTo>
                    <a:pt x="1403" y="3736"/>
                    <a:pt x="1643" y="3785"/>
                    <a:pt x="1893" y="3785"/>
                  </a:cubicBezTo>
                  <a:lnTo>
                    <a:pt x="1896" y="3785"/>
                  </a:lnTo>
                  <a:cubicBezTo>
                    <a:pt x="1909" y="3785"/>
                    <a:pt x="1919" y="3775"/>
                    <a:pt x="1919" y="3765"/>
                  </a:cubicBezTo>
                  <a:cubicBezTo>
                    <a:pt x="1919" y="3752"/>
                    <a:pt x="1909" y="3742"/>
                    <a:pt x="1896" y="3742"/>
                  </a:cubicBezTo>
                  <a:lnTo>
                    <a:pt x="1893" y="3742"/>
                  </a:lnTo>
                  <a:cubicBezTo>
                    <a:pt x="1649" y="3742"/>
                    <a:pt x="1413" y="3696"/>
                    <a:pt x="1190" y="3604"/>
                  </a:cubicBezTo>
                  <a:cubicBezTo>
                    <a:pt x="1187" y="3603"/>
                    <a:pt x="1185" y="3603"/>
                    <a:pt x="1182" y="360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9"/>
            <p:cNvSpPr/>
            <p:nvPr/>
          </p:nvSpPr>
          <p:spPr>
            <a:xfrm>
              <a:off x="3201216" y="3789929"/>
              <a:ext cx="8090" cy="154814"/>
            </a:xfrm>
            <a:custGeom>
              <a:avLst/>
              <a:gdLst/>
              <a:ahLst/>
              <a:cxnLst/>
              <a:rect l="l" t="t" r="r" b="b"/>
              <a:pathLst>
                <a:path w="44" h="842" extrusionOk="0">
                  <a:moveTo>
                    <a:pt x="24" y="0"/>
                  </a:moveTo>
                  <a:cubicBezTo>
                    <a:pt x="10" y="0"/>
                    <a:pt x="1" y="10"/>
                    <a:pt x="1" y="20"/>
                  </a:cubicBezTo>
                  <a:lnTo>
                    <a:pt x="1" y="822"/>
                  </a:lnTo>
                  <a:cubicBezTo>
                    <a:pt x="1" y="831"/>
                    <a:pt x="10" y="841"/>
                    <a:pt x="24" y="841"/>
                  </a:cubicBezTo>
                  <a:cubicBezTo>
                    <a:pt x="33" y="841"/>
                    <a:pt x="43" y="831"/>
                    <a:pt x="43" y="822"/>
                  </a:cubicBezTo>
                  <a:lnTo>
                    <a:pt x="43" y="20"/>
                  </a:lnTo>
                  <a:cubicBezTo>
                    <a:pt x="43" y="10"/>
                    <a:pt x="33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3596340" y="3640631"/>
              <a:ext cx="695929" cy="695561"/>
            </a:xfrm>
            <a:custGeom>
              <a:avLst/>
              <a:gdLst/>
              <a:ahLst/>
              <a:cxnLst/>
              <a:rect l="l" t="t" r="r" b="b"/>
              <a:pathLst>
                <a:path w="3785" h="3783" extrusionOk="0">
                  <a:moveTo>
                    <a:pt x="1893" y="1"/>
                  </a:moveTo>
                  <a:cubicBezTo>
                    <a:pt x="1879" y="1"/>
                    <a:pt x="1873" y="7"/>
                    <a:pt x="1873" y="20"/>
                  </a:cubicBezTo>
                  <a:cubicBezTo>
                    <a:pt x="1873" y="30"/>
                    <a:pt x="1883" y="40"/>
                    <a:pt x="1893" y="40"/>
                  </a:cubicBezTo>
                  <a:cubicBezTo>
                    <a:pt x="2136" y="40"/>
                    <a:pt x="2375" y="86"/>
                    <a:pt x="2599" y="181"/>
                  </a:cubicBezTo>
                  <a:lnTo>
                    <a:pt x="2605" y="181"/>
                  </a:lnTo>
                  <a:cubicBezTo>
                    <a:pt x="2615" y="181"/>
                    <a:pt x="2622" y="178"/>
                    <a:pt x="2625" y="168"/>
                  </a:cubicBezTo>
                  <a:cubicBezTo>
                    <a:pt x="2632" y="158"/>
                    <a:pt x="2625" y="145"/>
                    <a:pt x="2615" y="142"/>
                  </a:cubicBezTo>
                  <a:cubicBezTo>
                    <a:pt x="2385" y="47"/>
                    <a:pt x="2142" y="1"/>
                    <a:pt x="1893" y="1"/>
                  </a:cubicBezTo>
                  <a:close/>
                  <a:moveTo>
                    <a:pt x="1175" y="143"/>
                  </a:moveTo>
                  <a:cubicBezTo>
                    <a:pt x="1172" y="143"/>
                    <a:pt x="1169" y="143"/>
                    <a:pt x="1166" y="145"/>
                  </a:cubicBezTo>
                  <a:cubicBezTo>
                    <a:pt x="940" y="241"/>
                    <a:pt x="733" y="375"/>
                    <a:pt x="555" y="553"/>
                  </a:cubicBezTo>
                  <a:lnTo>
                    <a:pt x="555" y="556"/>
                  </a:lnTo>
                  <a:cubicBezTo>
                    <a:pt x="546" y="563"/>
                    <a:pt x="546" y="576"/>
                    <a:pt x="555" y="582"/>
                  </a:cubicBezTo>
                  <a:cubicBezTo>
                    <a:pt x="559" y="586"/>
                    <a:pt x="565" y="589"/>
                    <a:pt x="569" y="589"/>
                  </a:cubicBezTo>
                  <a:cubicBezTo>
                    <a:pt x="575" y="589"/>
                    <a:pt x="582" y="586"/>
                    <a:pt x="585" y="582"/>
                  </a:cubicBezTo>
                  <a:cubicBezTo>
                    <a:pt x="759" y="408"/>
                    <a:pt x="959" y="273"/>
                    <a:pt x="1183" y="181"/>
                  </a:cubicBezTo>
                  <a:cubicBezTo>
                    <a:pt x="1193" y="178"/>
                    <a:pt x="1199" y="165"/>
                    <a:pt x="1193" y="155"/>
                  </a:cubicBezTo>
                  <a:cubicBezTo>
                    <a:pt x="1190" y="148"/>
                    <a:pt x="1183" y="143"/>
                    <a:pt x="1175" y="143"/>
                  </a:cubicBezTo>
                  <a:close/>
                  <a:moveTo>
                    <a:pt x="3230" y="553"/>
                  </a:moveTo>
                  <a:lnTo>
                    <a:pt x="3213" y="566"/>
                  </a:lnTo>
                  <a:lnTo>
                    <a:pt x="3200" y="582"/>
                  </a:lnTo>
                  <a:cubicBezTo>
                    <a:pt x="3374" y="756"/>
                    <a:pt x="3509" y="957"/>
                    <a:pt x="3601" y="1180"/>
                  </a:cubicBezTo>
                  <a:cubicBezTo>
                    <a:pt x="3604" y="1187"/>
                    <a:pt x="3611" y="1193"/>
                    <a:pt x="3621" y="1193"/>
                  </a:cubicBezTo>
                  <a:cubicBezTo>
                    <a:pt x="3624" y="1193"/>
                    <a:pt x="3627" y="1193"/>
                    <a:pt x="3627" y="1190"/>
                  </a:cubicBezTo>
                  <a:cubicBezTo>
                    <a:pt x="3637" y="1187"/>
                    <a:pt x="3644" y="1174"/>
                    <a:pt x="3640" y="1164"/>
                  </a:cubicBezTo>
                  <a:cubicBezTo>
                    <a:pt x="3545" y="934"/>
                    <a:pt x="3407" y="730"/>
                    <a:pt x="3230" y="553"/>
                  </a:cubicBezTo>
                  <a:close/>
                  <a:moveTo>
                    <a:pt x="162" y="1155"/>
                  </a:moveTo>
                  <a:cubicBezTo>
                    <a:pt x="155" y="1155"/>
                    <a:pt x="147" y="1160"/>
                    <a:pt x="145" y="1167"/>
                  </a:cubicBezTo>
                  <a:cubicBezTo>
                    <a:pt x="49" y="1397"/>
                    <a:pt x="0" y="1640"/>
                    <a:pt x="0" y="1890"/>
                  </a:cubicBezTo>
                  <a:lnTo>
                    <a:pt x="0" y="1893"/>
                  </a:lnTo>
                  <a:cubicBezTo>
                    <a:pt x="0" y="1903"/>
                    <a:pt x="10" y="1913"/>
                    <a:pt x="23" y="1913"/>
                  </a:cubicBezTo>
                  <a:cubicBezTo>
                    <a:pt x="33" y="1913"/>
                    <a:pt x="43" y="1903"/>
                    <a:pt x="43" y="1890"/>
                  </a:cubicBezTo>
                  <a:cubicBezTo>
                    <a:pt x="43" y="1647"/>
                    <a:pt x="89" y="1410"/>
                    <a:pt x="184" y="1183"/>
                  </a:cubicBezTo>
                  <a:cubicBezTo>
                    <a:pt x="187" y="1174"/>
                    <a:pt x="181" y="1160"/>
                    <a:pt x="171" y="1157"/>
                  </a:cubicBezTo>
                  <a:cubicBezTo>
                    <a:pt x="168" y="1155"/>
                    <a:pt x="165" y="1155"/>
                    <a:pt x="162" y="1155"/>
                  </a:cubicBezTo>
                  <a:close/>
                  <a:moveTo>
                    <a:pt x="3762" y="1870"/>
                  </a:moveTo>
                  <a:cubicBezTo>
                    <a:pt x="3752" y="1870"/>
                    <a:pt x="3742" y="1880"/>
                    <a:pt x="3742" y="1890"/>
                  </a:cubicBezTo>
                  <a:cubicBezTo>
                    <a:pt x="3742" y="2133"/>
                    <a:pt x="3696" y="2373"/>
                    <a:pt x="3604" y="2596"/>
                  </a:cubicBezTo>
                  <a:cubicBezTo>
                    <a:pt x="3598" y="2606"/>
                    <a:pt x="3604" y="2619"/>
                    <a:pt x="3614" y="2622"/>
                  </a:cubicBezTo>
                  <a:lnTo>
                    <a:pt x="3624" y="2622"/>
                  </a:lnTo>
                  <a:cubicBezTo>
                    <a:pt x="3630" y="2622"/>
                    <a:pt x="3637" y="2619"/>
                    <a:pt x="3640" y="2613"/>
                  </a:cubicBezTo>
                  <a:cubicBezTo>
                    <a:pt x="3736" y="2383"/>
                    <a:pt x="3785" y="2140"/>
                    <a:pt x="3785" y="1890"/>
                  </a:cubicBezTo>
                  <a:lnTo>
                    <a:pt x="3785" y="1887"/>
                  </a:lnTo>
                  <a:cubicBezTo>
                    <a:pt x="3785" y="1877"/>
                    <a:pt x="3775" y="1870"/>
                    <a:pt x="3762" y="1870"/>
                  </a:cubicBezTo>
                  <a:close/>
                  <a:moveTo>
                    <a:pt x="166" y="2587"/>
                  </a:moveTo>
                  <a:cubicBezTo>
                    <a:pt x="163" y="2587"/>
                    <a:pt x="161" y="2588"/>
                    <a:pt x="158" y="2590"/>
                  </a:cubicBezTo>
                  <a:cubicBezTo>
                    <a:pt x="148" y="2593"/>
                    <a:pt x="141" y="2606"/>
                    <a:pt x="145" y="2616"/>
                  </a:cubicBezTo>
                  <a:cubicBezTo>
                    <a:pt x="240" y="2843"/>
                    <a:pt x="378" y="3050"/>
                    <a:pt x="555" y="3227"/>
                  </a:cubicBezTo>
                  <a:lnTo>
                    <a:pt x="559" y="3230"/>
                  </a:lnTo>
                  <a:cubicBezTo>
                    <a:pt x="562" y="3237"/>
                    <a:pt x="569" y="3237"/>
                    <a:pt x="575" y="3237"/>
                  </a:cubicBezTo>
                  <a:cubicBezTo>
                    <a:pt x="578" y="3237"/>
                    <a:pt x="585" y="3237"/>
                    <a:pt x="588" y="3230"/>
                  </a:cubicBezTo>
                  <a:cubicBezTo>
                    <a:pt x="598" y="3224"/>
                    <a:pt x="598" y="3211"/>
                    <a:pt x="588" y="3204"/>
                  </a:cubicBezTo>
                  <a:lnTo>
                    <a:pt x="585" y="3197"/>
                  </a:lnTo>
                  <a:cubicBezTo>
                    <a:pt x="411" y="3027"/>
                    <a:pt x="276" y="2823"/>
                    <a:pt x="184" y="2599"/>
                  </a:cubicBezTo>
                  <a:cubicBezTo>
                    <a:pt x="179" y="2592"/>
                    <a:pt x="173" y="2587"/>
                    <a:pt x="166" y="2587"/>
                  </a:cubicBezTo>
                  <a:close/>
                  <a:moveTo>
                    <a:pt x="3218" y="3193"/>
                  </a:moveTo>
                  <a:cubicBezTo>
                    <a:pt x="3212" y="3193"/>
                    <a:pt x="3205" y="3195"/>
                    <a:pt x="3200" y="3201"/>
                  </a:cubicBezTo>
                  <a:cubicBezTo>
                    <a:pt x="3029" y="3371"/>
                    <a:pt x="2829" y="3506"/>
                    <a:pt x="2605" y="3598"/>
                  </a:cubicBezTo>
                  <a:cubicBezTo>
                    <a:pt x="2596" y="3601"/>
                    <a:pt x="2589" y="3615"/>
                    <a:pt x="2596" y="3624"/>
                  </a:cubicBezTo>
                  <a:cubicBezTo>
                    <a:pt x="2599" y="3634"/>
                    <a:pt x="2605" y="3638"/>
                    <a:pt x="2612" y="3638"/>
                  </a:cubicBezTo>
                  <a:lnTo>
                    <a:pt x="2622" y="3638"/>
                  </a:lnTo>
                  <a:cubicBezTo>
                    <a:pt x="2849" y="3542"/>
                    <a:pt x="3052" y="3404"/>
                    <a:pt x="3230" y="3227"/>
                  </a:cubicBezTo>
                  <a:lnTo>
                    <a:pt x="3233" y="3224"/>
                  </a:lnTo>
                  <a:cubicBezTo>
                    <a:pt x="3239" y="3217"/>
                    <a:pt x="3239" y="3204"/>
                    <a:pt x="3233" y="3197"/>
                  </a:cubicBezTo>
                  <a:cubicBezTo>
                    <a:pt x="3228" y="3194"/>
                    <a:pt x="3223" y="3193"/>
                    <a:pt x="3218" y="3193"/>
                  </a:cubicBezTo>
                  <a:close/>
                  <a:moveTo>
                    <a:pt x="1182" y="3600"/>
                  </a:moveTo>
                  <a:cubicBezTo>
                    <a:pt x="1174" y="3600"/>
                    <a:pt x="1166" y="3605"/>
                    <a:pt x="1163" y="3615"/>
                  </a:cubicBezTo>
                  <a:cubicBezTo>
                    <a:pt x="1160" y="3624"/>
                    <a:pt x="1163" y="3634"/>
                    <a:pt x="1173" y="3641"/>
                  </a:cubicBezTo>
                  <a:cubicBezTo>
                    <a:pt x="1403" y="3733"/>
                    <a:pt x="1646" y="3782"/>
                    <a:pt x="1893" y="3782"/>
                  </a:cubicBezTo>
                  <a:lnTo>
                    <a:pt x="1899" y="3782"/>
                  </a:lnTo>
                  <a:cubicBezTo>
                    <a:pt x="1909" y="3782"/>
                    <a:pt x="1919" y="3772"/>
                    <a:pt x="1919" y="3762"/>
                  </a:cubicBezTo>
                  <a:cubicBezTo>
                    <a:pt x="1919" y="3749"/>
                    <a:pt x="1909" y="3739"/>
                    <a:pt x="1899" y="3739"/>
                  </a:cubicBezTo>
                  <a:lnTo>
                    <a:pt x="1893" y="3739"/>
                  </a:lnTo>
                  <a:cubicBezTo>
                    <a:pt x="1649" y="3739"/>
                    <a:pt x="1413" y="3693"/>
                    <a:pt x="1189" y="3601"/>
                  </a:cubicBezTo>
                  <a:cubicBezTo>
                    <a:pt x="1187" y="3601"/>
                    <a:pt x="1185" y="3600"/>
                    <a:pt x="1182" y="36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3586044" y="3630334"/>
              <a:ext cx="112525" cy="111974"/>
            </a:xfrm>
            <a:custGeom>
              <a:avLst/>
              <a:gdLst/>
              <a:ahLst/>
              <a:cxnLst/>
              <a:rect l="l" t="t" r="r" b="b"/>
              <a:pathLst>
                <a:path w="612" h="609" extrusionOk="0">
                  <a:moveTo>
                    <a:pt x="24" y="0"/>
                  </a:moveTo>
                  <a:cubicBezTo>
                    <a:pt x="18" y="0"/>
                    <a:pt x="13" y="3"/>
                    <a:pt x="10" y="7"/>
                  </a:cubicBezTo>
                  <a:cubicBezTo>
                    <a:pt x="0" y="14"/>
                    <a:pt x="0" y="27"/>
                    <a:pt x="10" y="37"/>
                  </a:cubicBezTo>
                  <a:lnTo>
                    <a:pt x="575" y="602"/>
                  </a:lnTo>
                  <a:cubicBezTo>
                    <a:pt x="579" y="605"/>
                    <a:pt x="585" y="609"/>
                    <a:pt x="588" y="609"/>
                  </a:cubicBezTo>
                  <a:cubicBezTo>
                    <a:pt x="595" y="609"/>
                    <a:pt x="598" y="605"/>
                    <a:pt x="605" y="602"/>
                  </a:cubicBezTo>
                  <a:cubicBezTo>
                    <a:pt x="611" y="592"/>
                    <a:pt x="611" y="579"/>
                    <a:pt x="605" y="573"/>
                  </a:cubicBezTo>
                  <a:lnTo>
                    <a:pt x="40" y="7"/>
                  </a:lnTo>
                  <a:cubicBezTo>
                    <a:pt x="35" y="3"/>
                    <a:pt x="2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9"/>
            <p:cNvSpPr/>
            <p:nvPr/>
          </p:nvSpPr>
          <p:spPr>
            <a:xfrm>
              <a:off x="3902475" y="2901311"/>
              <a:ext cx="695561" cy="696113"/>
            </a:xfrm>
            <a:custGeom>
              <a:avLst/>
              <a:gdLst/>
              <a:ahLst/>
              <a:cxnLst/>
              <a:rect l="l" t="t" r="r" b="b"/>
              <a:pathLst>
                <a:path w="3783" h="3786" extrusionOk="0">
                  <a:moveTo>
                    <a:pt x="1890" y="1"/>
                  </a:moveTo>
                  <a:cubicBezTo>
                    <a:pt x="1877" y="1"/>
                    <a:pt x="1870" y="10"/>
                    <a:pt x="1870" y="20"/>
                  </a:cubicBezTo>
                  <a:cubicBezTo>
                    <a:pt x="1870" y="33"/>
                    <a:pt x="1880" y="43"/>
                    <a:pt x="1893" y="43"/>
                  </a:cubicBezTo>
                  <a:cubicBezTo>
                    <a:pt x="2136" y="43"/>
                    <a:pt x="2373" y="89"/>
                    <a:pt x="2596" y="181"/>
                  </a:cubicBezTo>
                  <a:lnTo>
                    <a:pt x="2606" y="181"/>
                  </a:lnTo>
                  <a:cubicBezTo>
                    <a:pt x="2613" y="181"/>
                    <a:pt x="2619" y="178"/>
                    <a:pt x="2622" y="168"/>
                  </a:cubicBezTo>
                  <a:cubicBezTo>
                    <a:pt x="2629" y="158"/>
                    <a:pt x="2622" y="148"/>
                    <a:pt x="2613" y="142"/>
                  </a:cubicBezTo>
                  <a:cubicBezTo>
                    <a:pt x="2383" y="50"/>
                    <a:pt x="2143" y="1"/>
                    <a:pt x="1893" y="1"/>
                  </a:cubicBezTo>
                  <a:close/>
                  <a:moveTo>
                    <a:pt x="1174" y="144"/>
                  </a:moveTo>
                  <a:cubicBezTo>
                    <a:pt x="1172" y="144"/>
                    <a:pt x="1169" y="144"/>
                    <a:pt x="1167" y="145"/>
                  </a:cubicBezTo>
                  <a:cubicBezTo>
                    <a:pt x="937" y="240"/>
                    <a:pt x="730" y="382"/>
                    <a:pt x="553" y="556"/>
                  </a:cubicBezTo>
                  <a:cubicBezTo>
                    <a:pt x="546" y="566"/>
                    <a:pt x="546" y="579"/>
                    <a:pt x="553" y="585"/>
                  </a:cubicBezTo>
                  <a:cubicBezTo>
                    <a:pt x="556" y="592"/>
                    <a:pt x="563" y="592"/>
                    <a:pt x="569" y="592"/>
                  </a:cubicBezTo>
                  <a:cubicBezTo>
                    <a:pt x="572" y="592"/>
                    <a:pt x="579" y="592"/>
                    <a:pt x="582" y="585"/>
                  </a:cubicBezTo>
                  <a:cubicBezTo>
                    <a:pt x="756" y="411"/>
                    <a:pt x="957" y="277"/>
                    <a:pt x="1180" y="185"/>
                  </a:cubicBezTo>
                  <a:cubicBezTo>
                    <a:pt x="1193" y="181"/>
                    <a:pt x="1197" y="168"/>
                    <a:pt x="1193" y="158"/>
                  </a:cubicBezTo>
                  <a:cubicBezTo>
                    <a:pt x="1188" y="148"/>
                    <a:pt x="1181" y="144"/>
                    <a:pt x="1174" y="144"/>
                  </a:cubicBezTo>
                  <a:close/>
                  <a:moveTo>
                    <a:pt x="3212" y="545"/>
                  </a:moveTo>
                  <a:cubicBezTo>
                    <a:pt x="3207" y="545"/>
                    <a:pt x="3202" y="548"/>
                    <a:pt x="3197" y="552"/>
                  </a:cubicBezTo>
                  <a:cubicBezTo>
                    <a:pt x="3191" y="559"/>
                    <a:pt x="3191" y="572"/>
                    <a:pt x="3197" y="582"/>
                  </a:cubicBezTo>
                  <a:cubicBezTo>
                    <a:pt x="3372" y="753"/>
                    <a:pt x="3506" y="953"/>
                    <a:pt x="3602" y="1180"/>
                  </a:cubicBezTo>
                  <a:cubicBezTo>
                    <a:pt x="3605" y="1187"/>
                    <a:pt x="3611" y="1193"/>
                    <a:pt x="3618" y="1193"/>
                  </a:cubicBezTo>
                  <a:cubicBezTo>
                    <a:pt x="3621" y="1193"/>
                    <a:pt x="3625" y="1193"/>
                    <a:pt x="3628" y="1190"/>
                  </a:cubicBezTo>
                  <a:cubicBezTo>
                    <a:pt x="3638" y="1187"/>
                    <a:pt x="3644" y="1173"/>
                    <a:pt x="3638" y="1164"/>
                  </a:cubicBezTo>
                  <a:cubicBezTo>
                    <a:pt x="3542" y="934"/>
                    <a:pt x="3404" y="727"/>
                    <a:pt x="3227" y="552"/>
                  </a:cubicBezTo>
                  <a:cubicBezTo>
                    <a:pt x="3222" y="548"/>
                    <a:pt x="3217" y="545"/>
                    <a:pt x="3212" y="545"/>
                  </a:cubicBezTo>
                  <a:close/>
                  <a:moveTo>
                    <a:pt x="163" y="1158"/>
                  </a:moveTo>
                  <a:cubicBezTo>
                    <a:pt x="155" y="1158"/>
                    <a:pt x="148" y="1163"/>
                    <a:pt x="145" y="1170"/>
                  </a:cubicBezTo>
                  <a:cubicBezTo>
                    <a:pt x="50" y="1400"/>
                    <a:pt x="1" y="1643"/>
                    <a:pt x="1" y="1893"/>
                  </a:cubicBezTo>
                  <a:cubicBezTo>
                    <a:pt x="1" y="1906"/>
                    <a:pt x="11" y="1913"/>
                    <a:pt x="21" y="1913"/>
                  </a:cubicBezTo>
                  <a:cubicBezTo>
                    <a:pt x="34" y="1913"/>
                    <a:pt x="44" y="1903"/>
                    <a:pt x="44" y="1893"/>
                  </a:cubicBezTo>
                  <a:cubicBezTo>
                    <a:pt x="44" y="1647"/>
                    <a:pt x="90" y="1410"/>
                    <a:pt x="182" y="1187"/>
                  </a:cubicBezTo>
                  <a:cubicBezTo>
                    <a:pt x="185" y="1177"/>
                    <a:pt x="182" y="1164"/>
                    <a:pt x="172" y="1160"/>
                  </a:cubicBezTo>
                  <a:cubicBezTo>
                    <a:pt x="169" y="1158"/>
                    <a:pt x="166" y="1158"/>
                    <a:pt x="163" y="1158"/>
                  </a:cubicBezTo>
                  <a:close/>
                  <a:moveTo>
                    <a:pt x="3763" y="1867"/>
                  </a:moveTo>
                  <a:cubicBezTo>
                    <a:pt x="3753" y="1867"/>
                    <a:pt x="3743" y="1876"/>
                    <a:pt x="3743" y="1886"/>
                  </a:cubicBezTo>
                  <a:lnTo>
                    <a:pt x="3743" y="1893"/>
                  </a:lnTo>
                  <a:cubicBezTo>
                    <a:pt x="3743" y="2136"/>
                    <a:pt x="3697" y="2373"/>
                    <a:pt x="3605" y="2596"/>
                  </a:cubicBezTo>
                  <a:cubicBezTo>
                    <a:pt x="3602" y="2606"/>
                    <a:pt x="3605" y="2616"/>
                    <a:pt x="3615" y="2622"/>
                  </a:cubicBezTo>
                  <a:lnTo>
                    <a:pt x="3625" y="2622"/>
                  </a:lnTo>
                  <a:cubicBezTo>
                    <a:pt x="3631" y="2622"/>
                    <a:pt x="3641" y="2619"/>
                    <a:pt x="3641" y="2612"/>
                  </a:cubicBezTo>
                  <a:cubicBezTo>
                    <a:pt x="3736" y="2382"/>
                    <a:pt x="3782" y="2143"/>
                    <a:pt x="3782" y="1893"/>
                  </a:cubicBezTo>
                  <a:lnTo>
                    <a:pt x="3782" y="1886"/>
                  </a:lnTo>
                  <a:cubicBezTo>
                    <a:pt x="3782" y="1876"/>
                    <a:pt x="3776" y="1867"/>
                    <a:pt x="3763" y="1867"/>
                  </a:cubicBezTo>
                  <a:close/>
                  <a:moveTo>
                    <a:pt x="162" y="2589"/>
                  </a:moveTo>
                  <a:cubicBezTo>
                    <a:pt x="160" y="2589"/>
                    <a:pt x="158" y="2589"/>
                    <a:pt x="155" y="2589"/>
                  </a:cubicBezTo>
                  <a:cubicBezTo>
                    <a:pt x="145" y="2596"/>
                    <a:pt x="142" y="2606"/>
                    <a:pt x="145" y="2619"/>
                  </a:cubicBezTo>
                  <a:cubicBezTo>
                    <a:pt x="241" y="2849"/>
                    <a:pt x="379" y="3053"/>
                    <a:pt x="556" y="3230"/>
                  </a:cubicBezTo>
                  <a:cubicBezTo>
                    <a:pt x="559" y="3233"/>
                    <a:pt x="566" y="3237"/>
                    <a:pt x="569" y="3237"/>
                  </a:cubicBezTo>
                  <a:cubicBezTo>
                    <a:pt x="576" y="3237"/>
                    <a:pt x="582" y="3233"/>
                    <a:pt x="586" y="3230"/>
                  </a:cubicBezTo>
                  <a:cubicBezTo>
                    <a:pt x="592" y="3223"/>
                    <a:pt x="592" y="3210"/>
                    <a:pt x="586" y="3200"/>
                  </a:cubicBezTo>
                  <a:cubicBezTo>
                    <a:pt x="411" y="3030"/>
                    <a:pt x="277" y="2826"/>
                    <a:pt x="182" y="2603"/>
                  </a:cubicBezTo>
                  <a:cubicBezTo>
                    <a:pt x="179" y="2594"/>
                    <a:pt x="172" y="2589"/>
                    <a:pt x="162" y="2589"/>
                  </a:cubicBezTo>
                  <a:close/>
                  <a:moveTo>
                    <a:pt x="3220" y="3190"/>
                  </a:moveTo>
                  <a:cubicBezTo>
                    <a:pt x="3215" y="3190"/>
                    <a:pt x="3209" y="3192"/>
                    <a:pt x="3204" y="3197"/>
                  </a:cubicBezTo>
                  <a:cubicBezTo>
                    <a:pt x="3033" y="3368"/>
                    <a:pt x="2833" y="3506"/>
                    <a:pt x="2606" y="3598"/>
                  </a:cubicBezTo>
                  <a:cubicBezTo>
                    <a:pt x="2596" y="3605"/>
                    <a:pt x="2593" y="3614"/>
                    <a:pt x="2596" y="3628"/>
                  </a:cubicBezTo>
                  <a:cubicBezTo>
                    <a:pt x="2600" y="3634"/>
                    <a:pt x="2606" y="3637"/>
                    <a:pt x="2616" y="3637"/>
                  </a:cubicBezTo>
                  <a:lnTo>
                    <a:pt x="2622" y="3637"/>
                  </a:lnTo>
                  <a:cubicBezTo>
                    <a:pt x="2852" y="3542"/>
                    <a:pt x="3059" y="3401"/>
                    <a:pt x="3234" y="3223"/>
                  </a:cubicBezTo>
                  <a:cubicBezTo>
                    <a:pt x="3243" y="3217"/>
                    <a:pt x="3243" y="3204"/>
                    <a:pt x="3234" y="3197"/>
                  </a:cubicBezTo>
                  <a:cubicBezTo>
                    <a:pt x="3230" y="3192"/>
                    <a:pt x="3225" y="3190"/>
                    <a:pt x="3220" y="3190"/>
                  </a:cubicBezTo>
                  <a:close/>
                  <a:moveTo>
                    <a:pt x="1178" y="3600"/>
                  </a:moveTo>
                  <a:cubicBezTo>
                    <a:pt x="1169" y="3600"/>
                    <a:pt x="1160" y="3606"/>
                    <a:pt x="1157" y="3614"/>
                  </a:cubicBezTo>
                  <a:cubicBezTo>
                    <a:pt x="1154" y="3624"/>
                    <a:pt x="1157" y="3637"/>
                    <a:pt x="1167" y="3641"/>
                  </a:cubicBezTo>
                  <a:cubicBezTo>
                    <a:pt x="1397" y="3736"/>
                    <a:pt x="1640" y="3785"/>
                    <a:pt x="1893" y="3785"/>
                  </a:cubicBezTo>
                  <a:lnTo>
                    <a:pt x="1900" y="3785"/>
                  </a:lnTo>
                  <a:cubicBezTo>
                    <a:pt x="1913" y="3785"/>
                    <a:pt x="1919" y="3775"/>
                    <a:pt x="1919" y="3762"/>
                  </a:cubicBezTo>
                  <a:cubicBezTo>
                    <a:pt x="1919" y="3752"/>
                    <a:pt x="1913" y="3743"/>
                    <a:pt x="1900" y="3743"/>
                  </a:cubicBezTo>
                  <a:lnTo>
                    <a:pt x="1893" y="3743"/>
                  </a:lnTo>
                  <a:cubicBezTo>
                    <a:pt x="1647" y="3743"/>
                    <a:pt x="1410" y="3697"/>
                    <a:pt x="1184" y="3601"/>
                  </a:cubicBezTo>
                  <a:cubicBezTo>
                    <a:pt x="1182" y="3601"/>
                    <a:pt x="1180" y="3600"/>
                    <a:pt x="1178" y="36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3746006" y="3245690"/>
              <a:ext cx="154814" cy="7355"/>
            </a:xfrm>
            <a:custGeom>
              <a:avLst/>
              <a:gdLst/>
              <a:ahLst/>
              <a:cxnLst/>
              <a:rect l="l" t="t" r="r" b="b"/>
              <a:pathLst>
                <a:path w="842" h="40" extrusionOk="0">
                  <a:moveTo>
                    <a:pt x="21" y="0"/>
                  </a:moveTo>
                  <a:cubicBezTo>
                    <a:pt x="11" y="0"/>
                    <a:pt x="1" y="7"/>
                    <a:pt x="1" y="20"/>
                  </a:cubicBezTo>
                  <a:cubicBezTo>
                    <a:pt x="1" y="30"/>
                    <a:pt x="11" y="40"/>
                    <a:pt x="21" y="40"/>
                  </a:cubicBezTo>
                  <a:lnTo>
                    <a:pt x="819" y="40"/>
                  </a:lnTo>
                  <a:cubicBezTo>
                    <a:pt x="832" y="40"/>
                    <a:pt x="842" y="30"/>
                    <a:pt x="842" y="20"/>
                  </a:cubicBezTo>
                  <a:cubicBezTo>
                    <a:pt x="842" y="7"/>
                    <a:pt x="832" y="0"/>
                    <a:pt x="8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3596340" y="2162543"/>
              <a:ext cx="695929" cy="695561"/>
            </a:xfrm>
            <a:custGeom>
              <a:avLst/>
              <a:gdLst/>
              <a:ahLst/>
              <a:cxnLst/>
              <a:rect l="l" t="t" r="r" b="b"/>
              <a:pathLst>
                <a:path w="3785" h="3783" extrusionOk="0">
                  <a:moveTo>
                    <a:pt x="1889" y="1"/>
                  </a:moveTo>
                  <a:cubicBezTo>
                    <a:pt x="1879" y="1"/>
                    <a:pt x="1870" y="11"/>
                    <a:pt x="1870" y="20"/>
                  </a:cubicBezTo>
                  <a:cubicBezTo>
                    <a:pt x="1870" y="33"/>
                    <a:pt x="1883" y="40"/>
                    <a:pt x="1893" y="40"/>
                  </a:cubicBezTo>
                  <a:cubicBezTo>
                    <a:pt x="2136" y="40"/>
                    <a:pt x="2372" y="89"/>
                    <a:pt x="2599" y="181"/>
                  </a:cubicBezTo>
                  <a:lnTo>
                    <a:pt x="2605" y="181"/>
                  </a:lnTo>
                  <a:cubicBezTo>
                    <a:pt x="2612" y="181"/>
                    <a:pt x="2622" y="178"/>
                    <a:pt x="2625" y="168"/>
                  </a:cubicBezTo>
                  <a:cubicBezTo>
                    <a:pt x="2628" y="158"/>
                    <a:pt x="2625" y="145"/>
                    <a:pt x="2612" y="142"/>
                  </a:cubicBezTo>
                  <a:cubicBezTo>
                    <a:pt x="2385" y="47"/>
                    <a:pt x="2142" y="1"/>
                    <a:pt x="1893" y="1"/>
                  </a:cubicBezTo>
                  <a:lnTo>
                    <a:pt x="1889" y="20"/>
                  </a:lnTo>
                  <a:lnTo>
                    <a:pt x="1889" y="1"/>
                  </a:lnTo>
                  <a:close/>
                  <a:moveTo>
                    <a:pt x="1174" y="144"/>
                  </a:moveTo>
                  <a:cubicBezTo>
                    <a:pt x="1172" y="144"/>
                    <a:pt x="1169" y="144"/>
                    <a:pt x="1166" y="145"/>
                  </a:cubicBezTo>
                  <a:cubicBezTo>
                    <a:pt x="936" y="240"/>
                    <a:pt x="733" y="378"/>
                    <a:pt x="555" y="553"/>
                  </a:cubicBezTo>
                  <a:lnTo>
                    <a:pt x="555" y="556"/>
                  </a:lnTo>
                  <a:cubicBezTo>
                    <a:pt x="546" y="562"/>
                    <a:pt x="546" y="576"/>
                    <a:pt x="555" y="585"/>
                  </a:cubicBezTo>
                  <a:cubicBezTo>
                    <a:pt x="559" y="589"/>
                    <a:pt x="562" y="589"/>
                    <a:pt x="569" y="589"/>
                  </a:cubicBezTo>
                  <a:cubicBezTo>
                    <a:pt x="575" y="589"/>
                    <a:pt x="582" y="589"/>
                    <a:pt x="585" y="582"/>
                  </a:cubicBezTo>
                  <a:cubicBezTo>
                    <a:pt x="759" y="411"/>
                    <a:pt x="959" y="277"/>
                    <a:pt x="1183" y="181"/>
                  </a:cubicBezTo>
                  <a:cubicBezTo>
                    <a:pt x="1193" y="178"/>
                    <a:pt x="1199" y="165"/>
                    <a:pt x="1193" y="155"/>
                  </a:cubicBezTo>
                  <a:cubicBezTo>
                    <a:pt x="1190" y="148"/>
                    <a:pt x="1182" y="144"/>
                    <a:pt x="1174" y="144"/>
                  </a:cubicBezTo>
                  <a:close/>
                  <a:moveTo>
                    <a:pt x="3215" y="546"/>
                  </a:moveTo>
                  <a:cubicBezTo>
                    <a:pt x="3209" y="546"/>
                    <a:pt x="3204" y="549"/>
                    <a:pt x="3200" y="553"/>
                  </a:cubicBezTo>
                  <a:cubicBezTo>
                    <a:pt x="3190" y="562"/>
                    <a:pt x="3193" y="576"/>
                    <a:pt x="3200" y="582"/>
                  </a:cubicBezTo>
                  <a:cubicBezTo>
                    <a:pt x="3374" y="756"/>
                    <a:pt x="3509" y="957"/>
                    <a:pt x="3601" y="1180"/>
                  </a:cubicBezTo>
                  <a:cubicBezTo>
                    <a:pt x="3604" y="1187"/>
                    <a:pt x="3611" y="1193"/>
                    <a:pt x="3621" y="1193"/>
                  </a:cubicBezTo>
                  <a:cubicBezTo>
                    <a:pt x="3624" y="1193"/>
                    <a:pt x="3624" y="1190"/>
                    <a:pt x="3627" y="1190"/>
                  </a:cubicBezTo>
                  <a:cubicBezTo>
                    <a:pt x="3637" y="1187"/>
                    <a:pt x="3644" y="1173"/>
                    <a:pt x="3640" y="1164"/>
                  </a:cubicBezTo>
                  <a:cubicBezTo>
                    <a:pt x="3545" y="937"/>
                    <a:pt x="3407" y="730"/>
                    <a:pt x="3230" y="556"/>
                  </a:cubicBezTo>
                  <a:cubicBezTo>
                    <a:pt x="3230" y="553"/>
                    <a:pt x="3226" y="553"/>
                    <a:pt x="3226" y="553"/>
                  </a:cubicBezTo>
                  <a:cubicBezTo>
                    <a:pt x="3223" y="548"/>
                    <a:pt x="3219" y="546"/>
                    <a:pt x="3215" y="546"/>
                  </a:cubicBezTo>
                  <a:close/>
                  <a:moveTo>
                    <a:pt x="164" y="1156"/>
                  </a:moveTo>
                  <a:cubicBezTo>
                    <a:pt x="155" y="1156"/>
                    <a:pt x="147" y="1160"/>
                    <a:pt x="145" y="1170"/>
                  </a:cubicBezTo>
                  <a:cubicBezTo>
                    <a:pt x="49" y="1400"/>
                    <a:pt x="0" y="1640"/>
                    <a:pt x="0" y="1890"/>
                  </a:cubicBezTo>
                  <a:lnTo>
                    <a:pt x="0" y="1893"/>
                  </a:lnTo>
                  <a:cubicBezTo>
                    <a:pt x="0" y="1906"/>
                    <a:pt x="10" y="1913"/>
                    <a:pt x="23" y="1913"/>
                  </a:cubicBezTo>
                  <a:cubicBezTo>
                    <a:pt x="33" y="1913"/>
                    <a:pt x="43" y="1903"/>
                    <a:pt x="43" y="1890"/>
                  </a:cubicBezTo>
                  <a:cubicBezTo>
                    <a:pt x="43" y="1647"/>
                    <a:pt x="89" y="1410"/>
                    <a:pt x="181" y="1183"/>
                  </a:cubicBezTo>
                  <a:cubicBezTo>
                    <a:pt x="187" y="1173"/>
                    <a:pt x="181" y="1164"/>
                    <a:pt x="171" y="1157"/>
                  </a:cubicBezTo>
                  <a:cubicBezTo>
                    <a:pt x="169" y="1156"/>
                    <a:pt x="166" y="1156"/>
                    <a:pt x="164" y="1156"/>
                  </a:cubicBezTo>
                  <a:close/>
                  <a:moveTo>
                    <a:pt x="3762" y="1867"/>
                  </a:moveTo>
                  <a:cubicBezTo>
                    <a:pt x="3752" y="1867"/>
                    <a:pt x="3742" y="1877"/>
                    <a:pt x="3742" y="1886"/>
                  </a:cubicBezTo>
                  <a:lnTo>
                    <a:pt x="3742" y="1893"/>
                  </a:lnTo>
                  <a:cubicBezTo>
                    <a:pt x="3742" y="2136"/>
                    <a:pt x="3696" y="2373"/>
                    <a:pt x="3604" y="2596"/>
                  </a:cubicBezTo>
                  <a:cubicBezTo>
                    <a:pt x="3601" y="2606"/>
                    <a:pt x="3604" y="2619"/>
                    <a:pt x="3614" y="2622"/>
                  </a:cubicBezTo>
                  <a:lnTo>
                    <a:pt x="3624" y="2622"/>
                  </a:lnTo>
                  <a:cubicBezTo>
                    <a:pt x="3630" y="2622"/>
                    <a:pt x="3640" y="2619"/>
                    <a:pt x="3640" y="2609"/>
                  </a:cubicBezTo>
                  <a:cubicBezTo>
                    <a:pt x="3736" y="2382"/>
                    <a:pt x="3785" y="2139"/>
                    <a:pt x="3785" y="1893"/>
                  </a:cubicBezTo>
                  <a:lnTo>
                    <a:pt x="3785" y="1886"/>
                  </a:lnTo>
                  <a:cubicBezTo>
                    <a:pt x="3785" y="1877"/>
                    <a:pt x="3775" y="1867"/>
                    <a:pt x="3762" y="1867"/>
                  </a:cubicBezTo>
                  <a:close/>
                  <a:moveTo>
                    <a:pt x="165" y="2588"/>
                  </a:moveTo>
                  <a:cubicBezTo>
                    <a:pt x="163" y="2588"/>
                    <a:pt x="160" y="2589"/>
                    <a:pt x="158" y="2589"/>
                  </a:cubicBezTo>
                  <a:cubicBezTo>
                    <a:pt x="148" y="2593"/>
                    <a:pt x="141" y="2606"/>
                    <a:pt x="145" y="2616"/>
                  </a:cubicBezTo>
                  <a:cubicBezTo>
                    <a:pt x="240" y="2846"/>
                    <a:pt x="378" y="3053"/>
                    <a:pt x="555" y="3230"/>
                  </a:cubicBezTo>
                  <a:cubicBezTo>
                    <a:pt x="562" y="3233"/>
                    <a:pt x="565" y="3237"/>
                    <a:pt x="572" y="3237"/>
                  </a:cubicBezTo>
                  <a:cubicBezTo>
                    <a:pt x="575" y="3237"/>
                    <a:pt x="582" y="3233"/>
                    <a:pt x="585" y="3230"/>
                  </a:cubicBezTo>
                  <a:cubicBezTo>
                    <a:pt x="592" y="3220"/>
                    <a:pt x="592" y="3207"/>
                    <a:pt x="585" y="3201"/>
                  </a:cubicBezTo>
                  <a:cubicBezTo>
                    <a:pt x="411" y="3026"/>
                    <a:pt x="276" y="2826"/>
                    <a:pt x="184" y="2603"/>
                  </a:cubicBezTo>
                  <a:cubicBezTo>
                    <a:pt x="179" y="2593"/>
                    <a:pt x="172" y="2588"/>
                    <a:pt x="165" y="2588"/>
                  </a:cubicBezTo>
                  <a:close/>
                  <a:moveTo>
                    <a:pt x="3219" y="3190"/>
                  </a:moveTo>
                  <a:cubicBezTo>
                    <a:pt x="3214" y="3190"/>
                    <a:pt x="3208" y="3192"/>
                    <a:pt x="3203" y="3197"/>
                  </a:cubicBezTo>
                  <a:lnTo>
                    <a:pt x="3200" y="3201"/>
                  </a:lnTo>
                  <a:cubicBezTo>
                    <a:pt x="3026" y="3375"/>
                    <a:pt x="2826" y="3509"/>
                    <a:pt x="2602" y="3601"/>
                  </a:cubicBezTo>
                  <a:cubicBezTo>
                    <a:pt x="2592" y="3605"/>
                    <a:pt x="2586" y="3618"/>
                    <a:pt x="2589" y="3628"/>
                  </a:cubicBezTo>
                  <a:cubicBezTo>
                    <a:pt x="2592" y="3634"/>
                    <a:pt x="2602" y="3641"/>
                    <a:pt x="2609" y="3641"/>
                  </a:cubicBezTo>
                  <a:lnTo>
                    <a:pt x="2619" y="3641"/>
                  </a:lnTo>
                  <a:cubicBezTo>
                    <a:pt x="2845" y="3545"/>
                    <a:pt x="3052" y="3408"/>
                    <a:pt x="3230" y="3230"/>
                  </a:cubicBezTo>
                  <a:lnTo>
                    <a:pt x="3233" y="3227"/>
                  </a:lnTo>
                  <a:cubicBezTo>
                    <a:pt x="3243" y="3217"/>
                    <a:pt x="3243" y="3204"/>
                    <a:pt x="3233" y="3197"/>
                  </a:cubicBezTo>
                  <a:cubicBezTo>
                    <a:pt x="3230" y="3192"/>
                    <a:pt x="3225" y="3190"/>
                    <a:pt x="3219" y="3190"/>
                  </a:cubicBezTo>
                  <a:close/>
                  <a:moveTo>
                    <a:pt x="1178" y="3600"/>
                  </a:moveTo>
                  <a:cubicBezTo>
                    <a:pt x="1170" y="3600"/>
                    <a:pt x="1162" y="3604"/>
                    <a:pt x="1160" y="3611"/>
                  </a:cubicBezTo>
                  <a:cubicBezTo>
                    <a:pt x="1153" y="3624"/>
                    <a:pt x="1160" y="3634"/>
                    <a:pt x="1170" y="3641"/>
                  </a:cubicBezTo>
                  <a:cubicBezTo>
                    <a:pt x="1400" y="3736"/>
                    <a:pt x="1643" y="3782"/>
                    <a:pt x="1893" y="3782"/>
                  </a:cubicBezTo>
                  <a:cubicBezTo>
                    <a:pt x="1906" y="3782"/>
                    <a:pt x="1912" y="3772"/>
                    <a:pt x="1912" y="3762"/>
                  </a:cubicBezTo>
                  <a:cubicBezTo>
                    <a:pt x="1912" y="3749"/>
                    <a:pt x="1906" y="3743"/>
                    <a:pt x="1893" y="3743"/>
                  </a:cubicBezTo>
                  <a:cubicBezTo>
                    <a:pt x="1649" y="3743"/>
                    <a:pt x="1410" y="3693"/>
                    <a:pt x="1186" y="3601"/>
                  </a:cubicBezTo>
                  <a:cubicBezTo>
                    <a:pt x="1184" y="3601"/>
                    <a:pt x="1181" y="3600"/>
                    <a:pt x="1178" y="360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3586044" y="2756610"/>
              <a:ext cx="112525" cy="111606"/>
            </a:xfrm>
            <a:custGeom>
              <a:avLst/>
              <a:gdLst/>
              <a:ahLst/>
              <a:cxnLst/>
              <a:rect l="l" t="t" r="r" b="b"/>
              <a:pathLst>
                <a:path w="612" h="607" extrusionOk="0">
                  <a:moveTo>
                    <a:pt x="589" y="1"/>
                  </a:moveTo>
                  <a:cubicBezTo>
                    <a:pt x="583" y="1"/>
                    <a:pt x="579" y="2"/>
                    <a:pt x="575" y="6"/>
                  </a:cubicBezTo>
                  <a:lnTo>
                    <a:pt x="10" y="571"/>
                  </a:lnTo>
                  <a:cubicBezTo>
                    <a:pt x="0" y="577"/>
                    <a:pt x="0" y="590"/>
                    <a:pt x="10" y="600"/>
                  </a:cubicBezTo>
                  <a:cubicBezTo>
                    <a:pt x="13" y="604"/>
                    <a:pt x="20" y="607"/>
                    <a:pt x="23" y="607"/>
                  </a:cubicBezTo>
                  <a:cubicBezTo>
                    <a:pt x="30" y="607"/>
                    <a:pt x="33" y="604"/>
                    <a:pt x="40" y="600"/>
                  </a:cubicBezTo>
                  <a:lnTo>
                    <a:pt x="605" y="35"/>
                  </a:lnTo>
                  <a:cubicBezTo>
                    <a:pt x="611" y="25"/>
                    <a:pt x="611" y="12"/>
                    <a:pt x="605" y="6"/>
                  </a:cubicBezTo>
                  <a:cubicBezTo>
                    <a:pt x="600" y="2"/>
                    <a:pt x="594" y="1"/>
                    <a:pt x="5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9"/>
          <p:cNvGrpSpPr/>
          <p:nvPr/>
        </p:nvGrpSpPr>
        <p:grpSpPr>
          <a:xfrm>
            <a:off x="976747" y="2300424"/>
            <a:ext cx="374311" cy="541829"/>
            <a:chOff x="5005477" y="3051713"/>
            <a:chExt cx="257595" cy="394574"/>
          </a:xfrm>
        </p:grpSpPr>
        <p:sp>
          <p:nvSpPr>
            <p:cNvPr id="86" name="Google Shape;86;p19"/>
            <p:cNvSpPr/>
            <p:nvPr/>
          </p:nvSpPr>
          <p:spPr>
            <a:xfrm>
              <a:off x="5017061" y="3063848"/>
              <a:ext cx="234428" cy="371040"/>
            </a:xfrm>
            <a:custGeom>
              <a:avLst/>
              <a:gdLst/>
              <a:ahLst/>
              <a:cxnLst/>
              <a:rect l="l" t="t" r="r" b="b"/>
              <a:pathLst>
                <a:path w="1275" h="2018" extrusionOk="0">
                  <a:moveTo>
                    <a:pt x="138" y="0"/>
                  </a:moveTo>
                  <a:cubicBezTo>
                    <a:pt x="63" y="0"/>
                    <a:pt x="0" y="59"/>
                    <a:pt x="0" y="138"/>
                  </a:cubicBezTo>
                  <a:lnTo>
                    <a:pt x="0" y="1880"/>
                  </a:lnTo>
                  <a:cubicBezTo>
                    <a:pt x="0" y="1955"/>
                    <a:pt x="63" y="2017"/>
                    <a:pt x="138" y="2017"/>
                  </a:cubicBezTo>
                  <a:lnTo>
                    <a:pt x="1137" y="2017"/>
                  </a:lnTo>
                  <a:cubicBezTo>
                    <a:pt x="1213" y="2017"/>
                    <a:pt x="1275" y="1955"/>
                    <a:pt x="1275" y="1880"/>
                  </a:cubicBezTo>
                  <a:lnTo>
                    <a:pt x="1275" y="138"/>
                  </a:lnTo>
                  <a:cubicBezTo>
                    <a:pt x="1275" y="63"/>
                    <a:pt x="1213" y="0"/>
                    <a:pt x="1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9"/>
            <p:cNvSpPr/>
            <p:nvPr/>
          </p:nvSpPr>
          <p:spPr>
            <a:xfrm>
              <a:off x="5005477" y="3051713"/>
              <a:ext cx="257595" cy="394574"/>
            </a:xfrm>
            <a:custGeom>
              <a:avLst/>
              <a:gdLst/>
              <a:ahLst/>
              <a:cxnLst/>
              <a:rect l="l" t="t" r="r" b="b"/>
              <a:pathLst>
                <a:path w="1401" h="2146" extrusionOk="0">
                  <a:moveTo>
                    <a:pt x="1233" y="129"/>
                  </a:moveTo>
                  <a:cubicBezTo>
                    <a:pt x="1256" y="129"/>
                    <a:pt x="1276" y="148"/>
                    <a:pt x="1276" y="171"/>
                  </a:cubicBezTo>
                  <a:lnTo>
                    <a:pt x="1276" y="1978"/>
                  </a:lnTo>
                  <a:cubicBezTo>
                    <a:pt x="1276" y="2001"/>
                    <a:pt x="1256" y="2021"/>
                    <a:pt x="1233" y="2021"/>
                  </a:cubicBezTo>
                  <a:lnTo>
                    <a:pt x="168" y="2021"/>
                  </a:lnTo>
                  <a:cubicBezTo>
                    <a:pt x="145" y="2021"/>
                    <a:pt x="126" y="2001"/>
                    <a:pt x="126" y="1978"/>
                  </a:cubicBezTo>
                  <a:lnTo>
                    <a:pt x="126" y="171"/>
                  </a:lnTo>
                  <a:cubicBezTo>
                    <a:pt x="126" y="148"/>
                    <a:pt x="145" y="129"/>
                    <a:pt x="168" y="129"/>
                  </a:cubicBezTo>
                  <a:close/>
                  <a:moveTo>
                    <a:pt x="168" y="1"/>
                  </a:moveTo>
                  <a:cubicBezTo>
                    <a:pt x="76" y="1"/>
                    <a:pt x="1" y="79"/>
                    <a:pt x="1" y="171"/>
                  </a:cubicBezTo>
                  <a:lnTo>
                    <a:pt x="1" y="1978"/>
                  </a:lnTo>
                  <a:cubicBezTo>
                    <a:pt x="1" y="2070"/>
                    <a:pt x="76" y="2146"/>
                    <a:pt x="168" y="2146"/>
                  </a:cubicBezTo>
                  <a:lnTo>
                    <a:pt x="1233" y="2146"/>
                  </a:lnTo>
                  <a:cubicBezTo>
                    <a:pt x="1325" y="2146"/>
                    <a:pt x="1400" y="2070"/>
                    <a:pt x="1400" y="1978"/>
                  </a:cubicBezTo>
                  <a:lnTo>
                    <a:pt x="1400" y="171"/>
                  </a:lnTo>
                  <a:cubicBezTo>
                    <a:pt x="1400" y="76"/>
                    <a:pt x="1325" y="1"/>
                    <a:pt x="12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5043550" y="3083150"/>
              <a:ext cx="181449" cy="283524"/>
            </a:xfrm>
            <a:custGeom>
              <a:avLst/>
              <a:gdLst/>
              <a:ahLst/>
              <a:cxnLst/>
              <a:rect l="l" t="t" r="r" b="b"/>
              <a:pathLst>
                <a:path w="1065" h="1542" extrusionOk="0">
                  <a:moveTo>
                    <a:pt x="0" y="0"/>
                  </a:moveTo>
                  <a:lnTo>
                    <a:pt x="0" y="1541"/>
                  </a:lnTo>
                  <a:lnTo>
                    <a:pt x="1065" y="1541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5114877" y="3376050"/>
              <a:ext cx="38796" cy="39531"/>
            </a:xfrm>
            <a:custGeom>
              <a:avLst/>
              <a:gdLst/>
              <a:ahLst/>
              <a:cxnLst/>
              <a:rect l="l" t="t" r="r" b="b"/>
              <a:pathLst>
                <a:path w="211" h="215" extrusionOk="0">
                  <a:moveTo>
                    <a:pt x="106" y="1"/>
                  </a:moveTo>
                  <a:cubicBezTo>
                    <a:pt x="46" y="1"/>
                    <a:pt x="0" y="50"/>
                    <a:pt x="0" y="106"/>
                  </a:cubicBezTo>
                  <a:cubicBezTo>
                    <a:pt x="0" y="165"/>
                    <a:pt x="46" y="214"/>
                    <a:pt x="106" y="214"/>
                  </a:cubicBezTo>
                  <a:cubicBezTo>
                    <a:pt x="165" y="214"/>
                    <a:pt x="211" y="165"/>
                    <a:pt x="211" y="106"/>
                  </a:cubicBezTo>
                  <a:cubicBezTo>
                    <a:pt x="211" y="50"/>
                    <a:pt x="165" y="1"/>
                    <a:pt x="1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9"/>
          <p:cNvGrpSpPr/>
          <p:nvPr/>
        </p:nvGrpSpPr>
        <p:grpSpPr>
          <a:xfrm>
            <a:off x="3444093" y="1322558"/>
            <a:ext cx="658584" cy="497897"/>
            <a:chOff x="6703465" y="2339605"/>
            <a:chExt cx="453227" cy="362582"/>
          </a:xfrm>
        </p:grpSpPr>
        <p:sp>
          <p:nvSpPr>
            <p:cNvPr id="101" name="Google Shape;101;p19"/>
            <p:cNvSpPr/>
            <p:nvPr/>
          </p:nvSpPr>
          <p:spPr>
            <a:xfrm>
              <a:off x="6873908" y="2441650"/>
              <a:ext cx="271385" cy="248953"/>
            </a:xfrm>
            <a:custGeom>
              <a:avLst/>
              <a:gdLst/>
              <a:ahLst/>
              <a:cxnLst/>
              <a:rect l="l" t="t" r="r" b="b"/>
              <a:pathLst>
                <a:path w="1476" h="1354" extrusionOk="0">
                  <a:moveTo>
                    <a:pt x="736" y="0"/>
                  </a:moveTo>
                  <a:cubicBezTo>
                    <a:pt x="329" y="0"/>
                    <a:pt x="0" y="221"/>
                    <a:pt x="0" y="493"/>
                  </a:cubicBezTo>
                  <a:cubicBezTo>
                    <a:pt x="0" y="740"/>
                    <a:pt x="273" y="947"/>
                    <a:pt x="631" y="979"/>
                  </a:cubicBezTo>
                  <a:cubicBezTo>
                    <a:pt x="720" y="1259"/>
                    <a:pt x="1104" y="1354"/>
                    <a:pt x="1104" y="1354"/>
                  </a:cubicBezTo>
                  <a:cubicBezTo>
                    <a:pt x="963" y="1213"/>
                    <a:pt x="904" y="1071"/>
                    <a:pt x="877" y="976"/>
                  </a:cubicBezTo>
                  <a:cubicBezTo>
                    <a:pt x="1219" y="933"/>
                    <a:pt x="1475" y="733"/>
                    <a:pt x="1475" y="493"/>
                  </a:cubicBezTo>
                  <a:cubicBezTo>
                    <a:pt x="1475" y="221"/>
                    <a:pt x="1144" y="0"/>
                    <a:pt x="7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6715600" y="2351556"/>
              <a:ext cx="271385" cy="248585"/>
            </a:xfrm>
            <a:custGeom>
              <a:avLst/>
              <a:gdLst/>
              <a:ahLst/>
              <a:cxnLst/>
              <a:rect l="l" t="t" r="r" b="b"/>
              <a:pathLst>
                <a:path w="1476" h="1352" extrusionOk="0">
                  <a:moveTo>
                    <a:pt x="736" y="1"/>
                  </a:moveTo>
                  <a:cubicBezTo>
                    <a:pt x="329" y="1"/>
                    <a:pt x="1" y="221"/>
                    <a:pt x="1" y="490"/>
                  </a:cubicBezTo>
                  <a:cubicBezTo>
                    <a:pt x="1" y="730"/>
                    <a:pt x="257" y="931"/>
                    <a:pt x="595" y="973"/>
                  </a:cubicBezTo>
                  <a:cubicBezTo>
                    <a:pt x="569" y="1069"/>
                    <a:pt x="510" y="1210"/>
                    <a:pt x="368" y="1351"/>
                  </a:cubicBezTo>
                  <a:cubicBezTo>
                    <a:pt x="368" y="1351"/>
                    <a:pt x="753" y="1256"/>
                    <a:pt x="842" y="977"/>
                  </a:cubicBezTo>
                  <a:lnTo>
                    <a:pt x="861" y="977"/>
                  </a:lnTo>
                  <a:cubicBezTo>
                    <a:pt x="865" y="737"/>
                    <a:pt x="1131" y="536"/>
                    <a:pt x="1476" y="497"/>
                  </a:cubicBezTo>
                  <a:cubicBezTo>
                    <a:pt x="1476" y="497"/>
                    <a:pt x="1476" y="494"/>
                    <a:pt x="1476" y="490"/>
                  </a:cubicBezTo>
                  <a:cubicBezTo>
                    <a:pt x="1476" y="221"/>
                    <a:pt x="1144" y="1"/>
                    <a:pt x="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6771863" y="2430802"/>
              <a:ext cx="22983" cy="22432"/>
            </a:xfrm>
            <a:custGeom>
              <a:avLst/>
              <a:gdLst/>
              <a:ahLst/>
              <a:cxnLst/>
              <a:rect l="l" t="t" r="r" b="b"/>
              <a:pathLst>
                <a:path w="125" h="122" extrusionOk="0">
                  <a:moveTo>
                    <a:pt x="62" y="0"/>
                  </a:moveTo>
                  <a:cubicBezTo>
                    <a:pt x="30" y="0"/>
                    <a:pt x="0" y="27"/>
                    <a:pt x="0" y="59"/>
                  </a:cubicBezTo>
                  <a:cubicBezTo>
                    <a:pt x="0" y="96"/>
                    <a:pt x="30" y="122"/>
                    <a:pt x="62" y="122"/>
                  </a:cubicBezTo>
                  <a:cubicBezTo>
                    <a:pt x="95" y="122"/>
                    <a:pt x="125" y="96"/>
                    <a:pt x="125" y="59"/>
                  </a:cubicBezTo>
                  <a:cubicBezTo>
                    <a:pt x="125" y="27"/>
                    <a:pt x="95" y="0"/>
                    <a:pt x="62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6817094" y="2430802"/>
              <a:ext cx="22615" cy="22432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63" y="0"/>
                  </a:moveTo>
                  <a:cubicBezTo>
                    <a:pt x="27" y="0"/>
                    <a:pt x="0" y="27"/>
                    <a:pt x="0" y="59"/>
                  </a:cubicBezTo>
                  <a:cubicBezTo>
                    <a:pt x="0" y="96"/>
                    <a:pt x="27" y="122"/>
                    <a:pt x="63" y="122"/>
                  </a:cubicBezTo>
                  <a:cubicBezTo>
                    <a:pt x="96" y="122"/>
                    <a:pt x="122" y="96"/>
                    <a:pt x="122" y="59"/>
                  </a:cubicBezTo>
                  <a:cubicBezTo>
                    <a:pt x="122" y="27"/>
                    <a:pt x="96" y="0"/>
                    <a:pt x="63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6862324" y="2430802"/>
              <a:ext cx="22615" cy="22432"/>
            </a:xfrm>
            <a:custGeom>
              <a:avLst/>
              <a:gdLst/>
              <a:ahLst/>
              <a:cxnLst/>
              <a:rect l="l" t="t" r="r" b="b"/>
              <a:pathLst>
                <a:path w="123" h="122" extrusionOk="0">
                  <a:moveTo>
                    <a:pt x="63" y="0"/>
                  </a:moveTo>
                  <a:cubicBezTo>
                    <a:pt x="27" y="0"/>
                    <a:pt x="1" y="27"/>
                    <a:pt x="1" y="59"/>
                  </a:cubicBezTo>
                  <a:cubicBezTo>
                    <a:pt x="1" y="96"/>
                    <a:pt x="27" y="122"/>
                    <a:pt x="63" y="122"/>
                  </a:cubicBezTo>
                  <a:cubicBezTo>
                    <a:pt x="96" y="122"/>
                    <a:pt x="122" y="96"/>
                    <a:pt x="122" y="59"/>
                  </a:cubicBezTo>
                  <a:cubicBezTo>
                    <a:pt x="122" y="27"/>
                    <a:pt x="96" y="0"/>
                    <a:pt x="63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6907739" y="2430802"/>
              <a:ext cx="22432" cy="22432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59" y="0"/>
                  </a:moveTo>
                  <a:cubicBezTo>
                    <a:pt x="27" y="0"/>
                    <a:pt x="0" y="27"/>
                    <a:pt x="0" y="59"/>
                  </a:cubicBezTo>
                  <a:cubicBezTo>
                    <a:pt x="0" y="96"/>
                    <a:pt x="27" y="122"/>
                    <a:pt x="59" y="122"/>
                  </a:cubicBezTo>
                  <a:cubicBezTo>
                    <a:pt x="96" y="122"/>
                    <a:pt x="122" y="96"/>
                    <a:pt x="122" y="59"/>
                  </a:cubicBezTo>
                  <a:cubicBezTo>
                    <a:pt x="122" y="27"/>
                    <a:pt x="96" y="0"/>
                    <a:pt x="59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6861773" y="2430250"/>
              <a:ext cx="294919" cy="271936"/>
            </a:xfrm>
            <a:custGeom>
              <a:avLst/>
              <a:gdLst/>
              <a:ahLst/>
              <a:cxnLst/>
              <a:rect l="l" t="t" r="r" b="b"/>
              <a:pathLst>
                <a:path w="1604" h="1479" extrusionOk="0">
                  <a:moveTo>
                    <a:pt x="802" y="128"/>
                  </a:moveTo>
                  <a:cubicBezTo>
                    <a:pt x="1173" y="128"/>
                    <a:pt x="1476" y="319"/>
                    <a:pt x="1476" y="555"/>
                  </a:cubicBezTo>
                  <a:cubicBezTo>
                    <a:pt x="1476" y="756"/>
                    <a:pt x="1249" y="933"/>
                    <a:pt x="937" y="976"/>
                  </a:cubicBezTo>
                  <a:cubicBezTo>
                    <a:pt x="917" y="976"/>
                    <a:pt x="901" y="986"/>
                    <a:pt x="891" y="1002"/>
                  </a:cubicBezTo>
                  <a:cubicBezTo>
                    <a:pt x="881" y="1018"/>
                    <a:pt x="878" y="1038"/>
                    <a:pt x="881" y="1055"/>
                  </a:cubicBezTo>
                  <a:cubicBezTo>
                    <a:pt x="897" y="1110"/>
                    <a:pt x="924" y="1183"/>
                    <a:pt x="970" y="1262"/>
                  </a:cubicBezTo>
                  <a:cubicBezTo>
                    <a:pt x="881" y="1209"/>
                    <a:pt x="792" y="1130"/>
                    <a:pt x="759" y="1022"/>
                  </a:cubicBezTo>
                  <a:cubicBezTo>
                    <a:pt x="750" y="999"/>
                    <a:pt x="730" y="979"/>
                    <a:pt x="704" y="979"/>
                  </a:cubicBezTo>
                  <a:cubicBezTo>
                    <a:pt x="375" y="946"/>
                    <a:pt x="129" y="766"/>
                    <a:pt x="129" y="555"/>
                  </a:cubicBezTo>
                  <a:cubicBezTo>
                    <a:pt x="129" y="319"/>
                    <a:pt x="431" y="128"/>
                    <a:pt x="802" y="128"/>
                  </a:cubicBezTo>
                  <a:close/>
                  <a:moveTo>
                    <a:pt x="802" y="0"/>
                  </a:moveTo>
                  <a:cubicBezTo>
                    <a:pt x="362" y="0"/>
                    <a:pt x="1" y="250"/>
                    <a:pt x="1" y="555"/>
                  </a:cubicBezTo>
                  <a:cubicBezTo>
                    <a:pt x="1" y="828"/>
                    <a:pt x="273" y="1051"/>
                    <a:pt x="651" y="1101"/>
                  </a:cubicBezTo>
                  <a:cubicBezTo>
                    <a:pt x="769" y="1380"/>
                    <a:pt x="1137" y="1475"/>
                    <a:pt x="1154" y="1478"/>
                  </a:cubicBezTo>
                  <a:lnTo>
                    <a:pt x="1170" y="1478"/>
                  </a:lnTo>
                  <a:cubicBezTo>
                    <a:pt x="1193" y="1478"/>
                    <a:pt x="1216" y="1469"/>
                    <a:pt x="1226" y="1449"/>
                  </a:cubicBezTo>
                  <a:cubicBezTo>
                    <a:pt x="1239" y="1423"/>
                    <a:pt x="1236" y="1390"/>
                    <a:pt x="1216" y="1370"/>
                  </a:cubicBezTo>
                  <a:cubicBezTo>
                    <a:pt x="1114" y="1268"/>
                    <a:pt x="1058" y="1170"/>
                    <a:pt x="1029" y="1087"/>
                  </a:cubicBezTo>
                  <a:cubicBezTo>
                    <a:pt x="1367" y="1022"/>
                    <a:pt x="1604" y="805"/>
                    <a:pt x="1604" y="555"/>
                  </a:cubicBezTo>
                  <a:cubicBezTo>
                    <a:pt x="1604" y="250"/>
                    <a:pt x="1246" y="0"/>
                    <a:pt x="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6703465" y="2339605"/>
              <a:ext cx="295103" cy="272488"/>
            </a:xfrm>
            <a:custGeom>
              <a:avLst/>
              <a:gdLst/>
              <a:ahLst/>
              <a:cxnLst/>
              <a:rect l="l" t="t" r="r" b="b"/>
              <a:pathLst>
                <a:path w="1605" h="1482" extrusionOk="0">
                  <a:moveTo>
                    <a:pt x="802" y="128"/>
                  </a:moveTo>
                  <a:cubicBezTo>
                    <a:pt x="1151" y="128"/>
                    <a:pt x="1437" y="296"/>
                    <a:pt x="1473" y="506"/>
                  </a:cubicBezTo>
                  <a:cubicBezTo>
                    <a:pt x="1141" y="562"/>
                    <a:pt x="898" y="759"/>
                    <a:pt x="865" y="992"/>
                  </a:cubicBezTo>
                  <a:cubicBezTo>
                    <a:pt x="858" y="1002"/>
                    <a:pt x="852" y="1012"/>
                    <a:pt x="845" y="1022"/>
                  </a:cubicBezTo>
                  <a:cubicBezTo>
                    <a:pt x="812" y="1130"/>
                    <a:pt x="724" y="1206"/>
                    <a:pt x="635" y="1262"/>
                  </a:cubicBezTo>
                  <a:cubicBezTo>
                    <a:pt x="681" y="1183"/>
                    <a:pt x="707" y="1111"/>
                    <a:pt x="724" y="1055"/>
                  </a:cubicBezTo>
                  <a:cubicBezTo>
                    <a:pt x="727" y="1038"/>
                    <a:pt x="724" y="1019"/>
                    <a:pt x="714" y="1002"/>
                  </a:cubicBezTo>
                  <a:cubicBezTo>
                    <a:pt x="704" y="989"/>
                    <a:pt x="687" y="979"/>
                    <a:pt x="671" y="976"/>
                  </a:cubicBezTo>
                  <a:cubicBezTo>
                    <a:pt x="356" y="933"/>
                    <a:pt x="129" y="759"/>
                    <a:pt x="129" y="555"/>
                  </a:cubicBezTo>
                  <a:cubicBezTo>
                    <a:pt x="129" y="322"/>
                    <a:pt x="431" y="128"/>
                    <a:pt x="802" y="128"/>
                  </a:cubicBezTo>
                  <a:close/>
                  <a:moveTo>
                    <a:pt x="802" y="0"/>
                  </a:moveTo>
                  <a:cubicBezTo>
                    <a:pt x="362" y="0"/>
                    <a:pt x="1" y="250"/>
                    <a:pt x="1" y="555"/>
                  </a:cubicBezTo>
                  <a:cubicBezTo>
                    <a:pt x="1" y="805"/>
                    <a:pt x="237" y="1022"/>
                    <a:pt x="576" y="1091"/>
                  </a:cubicBezTo>
                  <a:cubicBezTo>
                    <a:pt x="546" y="1170"/>
                    <a:pt x="490" y="1272"/>
                    <a:pt x="388" y="1373"/>
                  </a:cubicBezTo>
                  <a:cubicBezTo>
                    <a:pt x="369" y="1393"/>
                    <a:pt x="365" y="1423"/>
                    <a:pt x="379" y="1449"/>
                  </a:cubicBezTo>
                  <a:cubicBezTo>
                    <a:pt x="388" y="1469"/>
                    <a:pt x="411" y="1482"/>
                    <a:pt x="434" y="1482"/>
                  </a:cubicBezTo>
                  <a:cubicBezTo>
                    <a:pt x="441" y="1482"/>
                    <a:pt x="444" y="1482"/>
                    <a:pt x="451" y="1479"/>
                  </a:cubicBezTo>
                  <a:cubicBezTo>
                    <a:pt x="467" y="1475"/>
                    <a:pt x="839" y="1380"/>
                    <a:pt x="957" y="1098"/>
                  </a:cubicBezTo>
                  <a:cubicBezTo>
                    <a:pt x="977" y="1088"/>
                    <a:pt x="990" y="1065"/>
                    <a:pt x="990" y="1042"/>
                  </a:cubicBezTo>
                  <a:cubicBezTo>
                    <a:pt x="996" y="841"/>
                    <a:pt x="1233" y="664"/>
                    <a:pt x="1548" y="628"/>
                  </a:cubicBezTo>
                  <a:cubicBezTo>
                    <a:pt x="1578" y="624"/>
                    <a:pt x="1604" y="598"/>
                    <a:pt x="1604" y="565"/>
                  </a:cubicBezTo>
                  <a:cubicBezTo>
                    <a:pt x="1604" y="562"/>
                    <a:pt x="1604" y="559"/>
                    <a:pt x="1604" y="555"/>
                  </a:cubicBezTo>
                  <a:cubicBezTo>
                    <a:pt x="1604" y="250"/>
                    <a:pt x="1246" y="0"/>
                    <a:pt x="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6929986" y="2520712"/>
              <a:ext cx="23167" cy="23167"/>
            </a:xfrm>
            <a:custGeom>
              <a:avLst/>
              <a:gdLst/>
              <a:ahLst/>
              <a:cxnLst/>
              <a:rect l="l" t="t" r="r" b="b"/>
              <a:pathLst>
                <a:path w="126" h="126" extrusionOk="0">
                  <a:moveTo>
                    <a:pt x="63" y="1"/>
                  </a:moveTo>
                  <a:cubicBezTo>
                    <a:pt x="27" y="1"/>
                    <a:pt x="1" y="30"/>
                    <a:pt x="1" y="63"/>
                  </a:cubicBezTo>
                  <a:cubicBezTo>
                    <a:pt x="1" y="96"/>
                    <a:pt x="27" y="126"/>
                    <a:pt x="63" y="126"/>
                  </a:cubicBezTo>
                  <a:cubicBezTo>
                    <a:pt x="96" y="126"/>
                    <a:pt x="126" y="96"/>
                    <a:pt x="126" y="63"/>
                  </a:cubicBezTo>
                  <a:cubicBezTo>
                    <a:pt x="126" y="30"/>
                    <a:pt x="96" y="1"/>
                    <a:pt x="63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6975401" y="2520712"/>
              <a:ext cx="22432" cy="23167"/>
            </a:xfrm>
            <a:custGeom>
              <a:avLst/>
              <a:gdLst/>
              <a:ahLst/>
              <a:cxnLst/>
              <a:rect l="l" t="t" r="r" b="b"/>
              <a:pathLst>
                <a:path w="122" h="126" extrusionOk="0">
                  <a:moveTo>
                    <a:pt x="63" y="1"/>
                  </a:moveTo>
                  <a:cubicBezTo>
                    <a:pt x="26" y="1"/>
                    <a:pt x="0" y="30"/>
                    <a:pt x="0" y="63"/>
                  </a:cubicBezTo>
                  <a:cubicBezTo>
                    <a:pt x="0" y="96"/>
                    <a:pt x="26" y="126"/>
                    <a:pt x="63" y="126"/>
                  </a:cubicBezTo>
                  <a:cubicBezTo>
                    <a:pt x="95" y="126"/>
                    <a:pt x="122" y="96"/>
                    <a:pt x="122" y="63"/>
                  </a:cubicBezTo>
                  <a:cubicBezTo>
                    <a:pt x="122" y="30"/>
                    <a:pt x="95" y="1"/>
                    <a:pt x="63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7020632" y="2520712"/>
              <a:ext cx="22615" cy="23167"/>
            </a:xfrm>
            <a:custGeom>
              <a:avLst/>
              <a:gdLst/>
              <a:ahLst/>
              <a:cxnLst/>
              <a:rect l="l" t="t" r="r" b="b"/>
              <a:pathLst>
                <a:path w="123" h="126" extrusionOk="0">
                  <a:moveTo>
                    <a:pt x="60" y="1"/>
                  </a:moveTo>
                  <a:cubicBezTo>
                    <a:pt x="27" y="1"/>
                    <a:pt x="1" y="30"/>
                    <a:pt x="1" y="63"/>
                  </a:cubicBezTo>
                  <a:cubicBezTo>
                    <a:pt x="1" y="96"/>
                    <a:pt x="27" y="126"/>
                    <a:pt x="60" y="126"/>
                  </a:cubicBezTo>
                  <a:cubicBezTo>
                    <a:pt x="96" y="126"/>
                    <a:pt x="122" y="96"/>
                    <a:pt x="122" y="63"/>
                  </a:cubicBezTo>
                  <a:cubicBezTo>
                    <a:pt x="122" y="30"/>
                    <a:pt x="96" y="1"/>
                    <a:pt x="60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7066046" y="2520712"/>
              <a:ext cx="22432" cy="23167"/>
            </a:xfrm>
            <a:custGeom>
              <a:avLst/>
              <a:gdLst/>
              <a:ahLst/>
              <a:cxnLst/>
              <a:rect l="l" t="t" r="r" b="b"/>
              <a:pathLst>
                <a:path w="122" h="126" extrusionOk="0">
                  <a:moveTo>
                    <a:pt x="59" y="1"/>
                  </a:moveTo>
                  <a:cubicBezTo>
                    <a:pt x="26" y="1"/>
                    <a:pt x="0" y="30"/>
                    <a:pt x="0" y="63"/>
                  </a:cubicBezTo>
                  <a:cubicBezTo>
                    <a:pt x="0" y="96"/>
                    <a:pt x="26" y="126"/>
                    <a:pt x="59" y="126"/>
                  </a:cubicBezTo>
                  <a:cubicBezTo>
                    <a:pt x="95" y="126"/>
                    <a:pt x="122" y="96"/>
                    <a:pt x="122" y="63"/>
                  </a:cubicBezTo>
                  <a:cubicBezTo>
                    <a:pt x="122" y="30"/>
                    <a:pt x="95" y="1"/>
                    <a:pt x="59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9"/>
          <p:cNvGrpSpPr/>
          <p:nvPr/>
        </p:nvGrpSpPr>
        <p:grpSpPr>
          <a:xfrm>
            <a:off x="1402621" y="3258596"/>
            <a:ext cx="412784" cy="665293"/>
            <a:chOff x="5298557" y="3749479"/>
            <a:chExt cx="284071" cy="484484"/>
          </a:xfrm>
        </p:grpSpPr>
        <p:sp>
          <p:nvSpPr>
            <p:cNvPr id="114" name="Google Shape;114;p19"/>
            <p:cNvSpPr/>
            <p:nvPr/>
          </p:nvSpPr>
          <p:spPr>
            <a:xfrm>
              <a:off x="5311244" y="3762717"/>
              <a:ext cx="257963" cy="257411"/>
            </a:xfrm>
            <a:custGeom>
              <a:avLst/>
              <a:gdLst/>
              <a:ahLst/>
              <a:cxnLst/>
              <a:rect l="l" t="t" r="r" b="b"/>
              <a:pathLst>
                <a:path w="1403" h="1400" extrusionOk="0">
                  <a:moveTo>
                    <a:pt x="703" y="0"/>
                  </a:moveTo>
                  <a:cubicBezTo>
                    <a:pt x="316" y="0"/>
                    <a:pt x="0" y="313"/>
                    <a:pt x="0" y="700"/>
                  </a:cubicBezTo>
                  <a:cubicBezTo>
                    <a:pt x="0" y="1088"/>
                    <a:pt x="316" y="1400"/>
                    <a:pt x="703" y="1400"/>
                  </a:cubicBezTo>
                  <a:cubicBezTo>
                    <a:pt x="1091" y="1400"/>
                    <a:pt x="1403" y="1088"/>
                    <a:pt x="1403" y="700"/>
                  </a:cubicBezTo>
                  <a:cubicBezTo>
                    <a:pt x="1403" y="313"/>
                    <a:pt x="1091" y="0"/>
                    <a:pt x="7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5298557" y="3749479"/>
              <a:ext cx="284071" cy="284071"/>
            </a:xfrm>
            <a:custGeom>
              <a:avLst/>
              <a:gdLst/>
              <a:ahLst/>
              <a:cxnLst/>
              <a:rect l="l" t="t" r="r" b="b"/>
              <a:pathLst>
                <a:path w="1545" h="1545" extrusionOk="0">
                  <a:moveTo>
                    <a:pt x="772" y="145"/>
                  </a:moveTo>
                  <a:cubicBezTo>
                    <a:pt x="1117" y="145"/>
                    <a:pt x="1400" y="427"/>
                    <a:pt x="1400" y="772"/>
                  </a:cubicBezTo>
                  <a:cubicBezTo>
                    <a:pt x="1400" y="1120"/>
                    <a:pt x="1117" y="1400"/>
                    <a:pt x="772" y="1400"/>
                  </a:cubicBezTo>
                  <a:cubicBezTo>
                    <a:pt x="424" y="1400"/>
                    <a:pt x="141" y="1120"/>
                    <a:pt x="141" y="772"/>
                  </a:cubicBezTo>
                  <a:cubicBezTo>
                    <a:pt x="141" y="427"/>
                    <a:pt x="424" y="145"/>
                    <a:pt x="772" y="145"/>
                  </a:cubicBezTo>
                  <a:close/>
                  <a:moveTo>
                    <a:pt x="772" y="0"/>
                  </a:moveTo>
                  <a:cubicBezTo>
                    <a:pt x="345" y="0"/>
                    <a:pt x="0" y="345"/>
                    <a:pt x="0" y="772"/>
                  </a:cubicBezTo>
                  <a:cubicBezTo>
                    <a:pt x="0" y="1199"/>
                    <a:pt x="345" y="1544"/>
                    <a:pt x="772" y="1544"/>
                  </a:cubicBezTo>
                  <a:cubicBezTo>
                    <a:pt x="1196" y="1544"/>
                    <a:pt x="1544" y="1199"/>
                    <a:pt x="1544" y="772"/>
                  </a:cubicBezTo>
                  <a:cubicBezTo>
                    <a:pt x="1544" y="345"/>
                    <a:pt x="1196" y="0"/>
                    <a:pt x="7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5326872" y="3790113"/>
              <a:ext cx="227993" cy="200781"/>
            </a:xfrm>
            <a:custGeom>
              <a:avLst/>
              <a:gdLst/>
              <a:ahLst/>
              <a:cxnLst/>
              <a:rect l="l" t="t" r="r" b="b"/>
              <a:pathLst>
                <a:path w="1240" h="1092" extrusionOk="0">
                  <a:moveTo>
                    <a:pt x="619" y="1"/>
                  </a:moveTo>
                  <a:cubicBezTo>
                    <a:pt x="551" y="1"/>
                    <a:pt x="482" y="14"/>
                    <a:pt x="415" y="42"/>
                  </a:cubicBezTo>
                  <a:cubicBezTo>
                    <a:pt x="135" y="157"/>
                    <a:pt x="1" y="476"/>
                    <a:pt x="116" y="755"/>
                  </a:cubicBezTo>
                  <a:cubicBezTo>
                    <a:pt x="203" y="964"/>
                    <a:pt x="406" y="1092"/>
                    <a:pt x="620" y="1092"/>
                  </a:cubicBezTo>
                  <a:cubicBezTo>
                    <a:pt x="689" y="1092"/>
                    <a:pt x="758" y="1078"/>
                    <a:pt x="825" y="1051"/>
                  </a:cubicBezTo>
                  <a:cubicBezTo>
                    <a:pt x="1104" y="936"/>
                    <a:pt x="1239" y="620"/>
                    <a:pt x="1124" y="341"/>
                  </a:cubicBezTo>
                  <a:cubicBezTo>
                    <a:pt x="1037" y="129"/>
                    <a:pt x="833" y="1"/>
                    <a:pt x="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5398763" y="4086502"/>
              <a:ext cx="83475" cy="147460"/>
            </a:xfrm>
            <a:custGeom>
              <a:avLst/>
              <a:gdLst/>
              <a:ahLst/>
              <a:cxnLst/>
              <a:rect l="l" t="t" r="r" b="b"/>
              <a:pathLst>
                <a:path w="454" h="802" extrusionOk="0">
                  <a:moveTo>
                    <a:pt x="309" y="105"/>
                  </a:moveTo>
                  <a:lnTo>
                    <a:pt x="309" y="694"/>
                  </a:lnTo>
                  <a:lnTo>
                    <a:pt x="142" y="694"/>
                  </a:lnTo>
                  <a:lnTo>
                    <a:pt x="142" y="105"/>
                  </a:lnTo>
                  <a:close/>
                  <a:moveTo>
                    <a:pt x="70" y="0"/>
                  </a:moveTo>
                  <a:cubicBezTo>
                    <a:pt x="30" y="0"/>
                    <a:pt x="1" y="23"/>
                    <a:pt x="1" y="53"/>
                  </a:cubicBezTo>
                  <a:lnTo>
                    <a:pt x="1" y="746"/>
                  </a:lnTo>
                  <a:cubicBezTo>
                    <a:pt x="1" y="776"/>
                    <a:pt x="30" y="802"/>
                    <a:pt x="70" y="802"/>
                  </a:cubicBezTo>
                  <a:lnTo>
                    <a:pt x="382" y="802"/>
                  </a:lnTo>
                  <a:cubicBezTo>
                    <a:pt x="421" y="802"/>
                    <a:pt x="454" y="776"/>
                    <a:pt x="454" y="746"/>
                  </a:cubicBezTo>
                  <a:lnTo>
                    <a:pt x="454" y="53"/>
                  </a:lnTo>
                  <a:cubicBezTo>
                    <a:pt x="454" y="23"/>
                    <a:pt x="421" y="0"/>
                    <a:pt x="3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427079" y="4019943"/>
              <a:ext cx="26844" cy="115099"/>
            </a:xfrm>
            <a:custGeom>
              <a:avLst/>
              <a:gdLst/>
              <a:ahLst/>
              <a:cxnLst/>
              <a:rect l="l" t="t" r="r" b="b"/>
              <a:pathLst>
                <a:path w="146" h="626" extrusionOk="0">
                  <a:moveTo>
                    <a:pt x="1" y="1"/>
                  </a:moveTo>
                  <a:lnTo>
                    <a:pt x="1" y="625"/>
                  </a:lnTo>
                  <a:lnTo>
                    <a:pt x="146" y="625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5425975" y="4106360"/>
              <a:ext cx="14709" cy="107193"/>
            </a:xfrm>
            <a:custGeom>
              <a:avLst/>
              <a:gdLst/>
              <a:ahLst/>
              <a:cxnLst/>
              <a:rect l="l" t="t" r="r" b="b"/>
              <a:pathLst>
                <a:path w="80" h="583" extrusionOk="0">
                  <a:moveTo>
                    <a:pt x="0" y="1"/>
                  </a:moveTo>
                  <a:lnTo>
                    <a:pt x="0" y="582"/>
                  </a:lnTo>
                  <a:lnTo>
                    <a:pt x="79" y="58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5440501" y="4106360"/>
              <a:ext cx="13974" cy="107193"/>
            </a:xfrm>
            <a:custGeom>
              <a:avLst/>
              <a:gdLst/>
              <a:ahLst/>
              <a:cxnLst/>
              <a:rect l="l" t="t" r="r" b="b"/>
              <a:pathLst>
                <a:path w="76" h="583" extrusionOk="0">
                  <a:moveTo>
                    <a:pt x="0" y="1"/>
                  </a:moveTo>
                  <a:lnTo>
                    <a:pt x="0" y="582"/>
                  </a:lnTo>
                  <a:lnTo>
                    <a:pt x="76" y="582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1365751" y="1288473"/>
            <a:ext cx="485456" cy="459772"/>
            <a:chOff x="5273184" y="2314783"/>
            <a:chExt cx="334083" cy="334818"/>
          </a:xfrm>
        </p:grpSpPr>
        <p:sp>
          <p:nvSpPr>
            <p:cNvPr id="122" name="Google Shape;122;p19"/>
            <p:cNvSpPr/>
            <p:nvPr/>
          </p:nvSpPr>
          <p:spPr>
            <a:xfrm>
              <a:off x="5464587" y="2457278"/>
              <a:ext cx="131831" cy="181475"/>
            </a:xfrm>
            <a:custGeom>
              <a:avLst/>
              <a:gdLst/>
              <a:ahLst/>
              <a:cxnLst/>
              <a:rect l="l" t="t" r="r" b="b"/>
              <a:pathLst>
                <a:path w="717" h="987" extrusionOk="0">
                  <a:moveTo>
                    <a:pt x="717" y="1"/>
                  </a:moveTo>
                  <a:lnTo>
                    <a:pt x="405" y="218"/>
                  </a:lnTo>
                  <a:lnTo>
                    <a:pt x="1" y="494"/>
                  </a:lnTo>
                  <a:lnTo>
                    <a:pt x="1" y="497"/>
                  </a:lnTo>
                  <a:lnTo>
                    <a:pt x="717" y="986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5538868" y="2424183"/>
              <a:ext cx="57550" cy="73178"/>
            </a:xfrm>
            <a:custGeom>
              <a:avLst/>
              <a:gdLst/>
              <a:ahLst/>
              <a:cxnLst/>
              <a:rect l="l" t="t" r="r" b="b"/>
              <a:pathLst>
                <a:path w="313" h="398" extrusionOk="0">
                  <a:moveTo>
                    <a:pt x="1" y="0"/>
                  </a:moveTo>
                  <a:lnTo>
                    <a:pt x="1" y="398"/>
                  </a:lnTo>
                  <a:lnTo>
                    <a:pt x="313" y="1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5284032" y="2531560"/>
              <a:ext cx="312387" cy="107193"/>
            </a:xfrm>
            <a:custGeom>
              <a:avLst/>
              <a:gdLst/>
              <a:ahLst/>
              <a:cxnLst/>
              <a:rect l="l" t="t" r="r" b="b"/>
              <a:pathLst>
                <a:path w="1699" h="583" extrusionOk="0">
                  <a:moveTo>
                    <a:pt x="851" y="1"/>
                  </a:moveTo>
                  <a:lnTo>
                    <a:pt x="717" y="93"/>
                  </a:lnTo>
                  <a:lnTo>
                    <a:pt x="0" y="582"/>
                  </a:lnTo>
                  <a:lnTo>
                    <a:pt x="1699" y="582"/>
                  </a:lnTo>
                  <a:lnTo>
                    <a:pt x="983" y="93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5341398" y="2325631"/>
              <a:ext cx="197655" cy="223028"/>
            </a:xfrm>
            <a:custGeom>
              <a:avLst/>
              <a:gdLst/>
              <a:ahLst/>
              <a:cxnLst/>
              <a:rect l="l" t="t" r="r" b="b"/>
              <a:pathLst>
                <a:path w="1075" h="1213" extrusionOk="0">
                  <a:moveTo>
                    <a:pt x="0" y="1"/>
                  </a:moveTo>
                  <a:lnTo>
                    <a:pt x="0" y="536"/>
                  </a:lnTo>
                  <a:lnTo>
                    <a:pt x="0" y="934"/>
                  </a:lnTo>
                  <a:lnTo>
                    <a:pt x="405" y="1210"/>
                  </a:lnTo>
                  <a:lnTo>
                    <a:pt x="405" y="1213"/>
                  </a:lnTo>
                  <a:lnTo>
                    <a:pt x="539" y="1121"/>
                  </a:lnTo>
                  <a:lnTo>
                    <a:pt x="671" y="1213"/>
                  </a:lnTo>
                  <a:lnTo>
                    <a:pt x="671" y="1210"/>
                  </a:lnTo>
                  <a:lnTo>
                    <a:pt x="1075" y="934"/>
                  </a:lnTo>
                  <a:lnTo>
                    <a:pt x="1075" y="536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5284032" y="2457278"/>
              <a:ext cx="131831" cy="181475"/>
            </a:xfrm>
            <a:custGeom>
              <a:avLst/>
              <a:gdLst/>
              <a:ahLst/>
              <a:cxnLst/>
              <a:rect l="l" t="t" r="r" b="b"/>
              <a:pathLst>
                <a:path w="717" h="987" extrusionOk="0">
                  <a:moveTo>
                    <a:pt x="0" y="1"/>
                  </a:moveTo>
                  <a:lnTo>
                    <a:pt x="0" y="986"/>
                  </a:lnTo>
                  <a:lnTo>
                    <a:pt x="717" y="497"/>
                  </a:lnTo>
                  <a:lnTo>
                    <a:pt x="717" y="494"/>
                  </a:lnTo>
                  <a:lnTo>
                    <a:pt x="312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284032" y="2424183"/>
              <a:ext cx="57550" cy="73178"/>
            </a:xfrm>
            <a:custGeom>
              <a:avLst/>
              <a:gdLst/>
              <a:ahLst/>
              <a:cxnLst/>
              <a:rect l="l" t="t" r="r" b="b"/>
              <a:pathLst>
                <a:path w="313" h="398" extrusionOk="0">
                  <a:moveTo>
                    <a:pt x="312" y="0"/>
                  </a:moveTo>
                  <a:lnTo>
                    <a:pt x="0" y="181"/>
                  </a:lnTo>
                  <a:lnTo>
                    <a:pt x="312" y="398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5273184" y="2414989"/>
              <a:ext cx="334083" cy="234612"/>
            </a:xfrm>
            <a:custGeom>
              <a:avLst/>
              <a:gdLst/>
              <a:ahLst/>
              <a:cxnLst/>
              <a:rect l="l" t="t" r="r" b="b"/>
              <a:pathLst>
                <a:path w="1817" h="1276" extrusionOk="0">
                  <a:moveTo>
                    <a:pt x="342" y="1"/>
                  </a:moveTo>
                  <a:lnTo>
                    <a:pt x="30" y="182"/>
                  </a:lnTo>
                  <a:cubicBezTo>
                    <a:pt x="10" y="191"/>
                    <a:pt x="0" y="211"/>
                    <a:pt x="0" y="231"/>
                  </a:cubicBezTo>
                  <a:lnTo>
                    <a:pt x="0" y="1216"/>
                  </a:lnTo>
                  <a:cubicBezTo>
                    <a:pt x="0" y="1239"/>
                    <a:pt x="13" y="1259"/>
                    <a:pt x="33" y="1269"/>
                  </a:cubicBezTo>
                  <a:cubicBezTo>
                    <a:pt x="41" y="1273"/>
                    <a:pt x="50" y="1275"/>
                    <a:pt x="59" y="1275"/>
                  </a:cubicBezTo>
                  <a:cubicBezTo>
                    <a:pt x="71" y="1275"/>
                    <a:pt x="83" y="1271"/>
                    <a:pt x="92" y="1266"/>
                  </a:cubicBezTo>
                  <a:lnTo>
                    <a:pt x="910" y="707"/>
                  </a:lnTo>
                  <a:lnTo>
                    <a:pt x="1725" y="1266"/>
                  </a:lnTo>
                  <a:cubicBezTo>
                    <a:pt x="1735" y="1272"/>
                    <a:pt x="1748" y="1276"/>
                    <a:pt x="1758" y="1276"/>
                  </a:cubicBezTo>
                  <a:cubicBezTo>
                    <a:pt x="1768" y="1276"/>
                    <a:pt x="1778" y="1272"/>
                    <a:pt x="1787" y="1269"/>
                  </a:cubicBezTo>
                  <a:cubicBezTo>
                    <a:pt x="1804" y="1259"/>
                    <a:pt x="1817" y="1239"/>
                    <a:pt x="1817" y="1216"/>
                  </a:cubicBezTo>
                  <a:lnTo>
                    <a:pt x="1817" y="231"/>
                  </a:lnTo>
                  <a:cubicBezTo>
                    <a:pt x="1817" y="211"/>
                    <a:pt x="1807" y="191"/>
                    <a:pt x="1787" y="182"/>
                  </a:cubicBezTo>
                  <a:lnTo>
                    <a:pt x="1475" y="1"/>
                  </a:lnTo>
                  <a:lnTo>
                    <a:pt x="1416" y="103"/>
                  </a:lnTo>
                  <a:lnTo>
                    <a:pt x="1699" y="267"/>
                  </a:lnTo>
                  <a:lnTo>
                    <a:pt x="1699" y="1105"/>
                  </a:lnTo>
                  <a:lnTo>
                    <a:pt x="943" y="586"/>
                  </a:lnTo>
                  <a:cubicBezTo>
                    <a:pt x="933" y="579"/>
                    <a:pt x="922" y="576"/>
                    <a:pt x="910" y="576"/>
                  </a:cubicBezTo>
                  <a:cubicBezTo>
                    <a:pt x="898" y="576"/>
                    <a:pt x="886" y="579"/>
                    <a:pt x="874" y="586"/>
                  </a:cubicBezTo>
                  <a:lnTo>
                    <a:pt x="118" y="1105"/>
                  </a:lnTo>
                  <a:lnTo>
                    <a:pt x="118" y="267"/>
                  </a:lnTo>
                  <a:lnTo>
                    <a:pt x="401" y="103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330550" y="2314783"/>
              <a:ext cx="219351" cy="183865"/>
            </a:xfrm>
            <a:custGeom>
              <a:avLst/>
              <a:gdLst/>
              <a:ahLst/>
              <a:cxnLst/>
              <a:rect l="l" t="t" r="r" b="b"/>
              <a:pathLst>
                <a:path w="1193" h="1000" extrusionOk="0">
                  <a:moveTo>
                    <a:pt x="59" y="1"/>
                  </a:moveTo>
                  <a:cubicBezTo>
                    <a:pt x="27" y="1"/>
                    <a:pt x="0" y="30"/>
                    <a:pt x="0" y="60"/>
                  </a:cubicBezTo>
                  <a:lnTo>
                    <a:pt x="0" y="999"/>
                  </a:lnTo>
                  <a:lnTo>
                    <a:pt x="119" y="999"/>
                  </a:lnTo>
                  <a:lnTo>
                    <a:pt x="119" y="119"/>
                  </a:lnTo>
                  <a:lnTo>
                    <a:pt x="1075" y="119"/>
                  </a:lnTo>
                  <a:lnTo>
                    <a:pt x="1075" y="999"/>
                  </a:lnTo>
                  <a:lnTo>
                    <a:pt x="1193" y="999"/>
                  </a:lnTo>
                  <a:lnTo>
                    <a:pt x="1193" y="60"/>
                  </a:lnTo>
                  <a:cubicBezTo>
                    <a:pt x="1193" y="27"/>
                    <a:pt x="1167" y="1"/>
                    <a:pt x="1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5284032" y="2627721"/>
              <a:ext cx="312387" cy="21880"/>
            </a:xfrm>
            <a:custGeom>
              <a:avLst/>
              <a:gdLst/>
              <a:ahLst/>
              <a:cxnLst/>
              <a:rect l="l" t="t" r="r" b="b"/>
              <a:pathLst>
                <a:path w="1699" h="119" extrusionOk="0">
                  <a:moveTo>
                    <a:pt x="0" y="0"/>
                  </a:moveTo>
                  <a:lnTo>
                    <a:pt x="0" y="119"/>
                  </a:lnTo>
                  <a:lnTo>
                    <a:pt x="1699" y="119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5276677" y="2447717"/>
              <a:ext cx="143966" cy="108848"/>
            </a:xfrm>
            <a:custGeom>
              <a:avLst/>
              <a:gdLst/>
              <a:ahLst/>
              <a:cxnLst/>
              <a:rect l="l" t="t" r="r" b="b"/>
              <a:pathLst>
                <a:path w="783" h="592" extrusionOk="0">
                  <a:moveTo>
                    <a:pt x="67" y="0"/>
                  </a:moveTo>
                  <a:lnTo>
                    <a:pt x="1" y="99"/>
                  </a:lnTo>
                  <a:lnTo>
                    <a:pt x="717" y="592"/>
                  </a:lnTo>
                  <a:lnTo>
                    <a:pt x="783" y="49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5459255" y="2447166"/>
              <a:ext cx="143782" cy="108296"/>
            </a:xfrm>
            <a:custGeom>
              <a:avLst/>
              <a:gdLst/>
              <a:ahLst/>
              <a:cxnLst/>
              <a:rect l="l" t="t" r="r" b="b"/>
              <a:pathLst>
                <a:path w="782" h="589" extrusionOk="0">
                  <a:moveTo>
                    <a:pt x="716" y="0"/>
                  </a:moveTo>
                  <a:lnTo>
                    <a:pt x="0" y="493"/>
                  </a:lnTo>
                  <a:lnTo>
                    <a:pt x="66" y="588"/>
                  </a:lnTo>
                  <a:lnTo>
                    <a:pt x="782" y="99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5374677" y="2355785"/>
              <a:ext cx="131831" cy="22064"/>
            </a:xfrm>
            <a:custGeom>
              <a:avLst/>
              <a:gdLst/>
              <a:ahLst/>
              <a:cxnLst/>
              <a:rect l="l" t="t" r="r" b="b"/>
              <a:pathLst>
                <a:path w="717" h="120" extrusionOk="0">
                  <a:moveTo>
                    <a:pt x="0" y="1"/>
                  </a:moveTo>
                  <a:lnTo>
                    <a:pt x="0" y="119"/>
                  </a:lnTo>
                  <a:lnTo>
                    <a:pt x="716" y="119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5374677" y="2389065"/>
              <a:ext cx="131831" cy="21880"/>
            </a:xfrm>
            <a:custGeom>
              <a:avLst/>
              <a:gdLst/>
              <a:ahLst/>
              <a:cxnLst/>
              <a:rect l="l" t="t" r="r" b="b"/>
              <a:pathLst>
                <a:path w="717" h="119" extrusionOk="0">
                  <a:moveTo>
                    <a:pt x="0" y="1"/>
                  </a:moveTo>
                  <a:lnTo>
                    <a:pt x="0" y="119"/>
                  </a:lnTo>
                  <a:lnTo>
                    <a:pt x="716" y="119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5374677" y="2421792"/>
              <a:ext cx="131831" cy="21880"/>
            </a:xfrm>
            <a:custGeom>
              <a:avLst/>
              <a:gdLst/>
              <a:ahLst/>
              <a:cxnLst/>
              <a:rect l="l" t="t" r="r" b="b"/>
              <a:pathLst>
                <a:path w="717" h="119" extrusionOk="0">
                  <a:moveTo>
                    <a:pt x="0" y="0"/>
                  </a:moveTo>
                  <a:lnTo>
                    <a:pt x="0" y="118"/>
                  </a:lnTo>
                  <a:lnTo>
                    <a:pt x="716" y="11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5374677" y="2454888"/>
              <a:ext cx="98552" cy="21880"/>
            </a:xfrm>
            <a:custGeom>
              <a:avLst/>
              <a:gdLst/>
              <a:ahLst/>
              <a:cxnLst/>
              <a:rect l="l" t="t" r="r" b="b"/>
              <a:pathLst>
                <a:path w="536" h="119" extrusionOk="0">
                  <a:moveTo>
                    <a:pt x="0" y="1"/>
                  </a:moveTo>
                  <a:lnTo>
                    <a:pt x="0" y="119"/>
                  </a:lnTo>
                  <a:lnTo>
                    <a:pt x="536" y="11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5374677" y="2487616"/>
              <a:ext cx="98552" cy="21880"/>
            </a:xfrm>
            <a:custGeom>
              <a:avLst/>
              <a:gdLst/>
              <a:ahLst/>
              <a:cxnLst/>
              <a:rect l="l" t="t" r="r" b="b"/>
              <a:pathLst>
                <a:path w="536" h="119" extrusionOk="0">
                  <a:moveTo>
                    <a:pt x="0" y="0"/>
                  </a:moveTo>
                  <a:lnTo>
                    <a:pt x="0" y="118"/>
                  </a:lnTo>
                  <a:lnTo>
                    <a:pt x="536" y="118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9"/>
          <p:cNvGrpSpPr/>
          <p:nvPr/>
        </p:nvGrpSpPr>
        <p:grpSpPr>
          <a:xfrm>
            <a:off x="4055920" y="2328702"/>
            <a:ext cx="300571" cy="501180"/>
            <a:chOff x="7124515" y="3072305"/>
            <a:chExt cx="206848" cy="364972"/>
          </a:xfrm>
        </p:grpSpPr>
        <p:sp>
          <p:nvSpPr>
            <p:cNvPr id="139" name="Google Shape;139;p19"/>
            <p:cNvSpPr/>
            <p:nvPr/>
          </p:nvSpPr>
          <p:spPr>
            <a:xfrm>
              <a:off x="7141982" y="3083153"/>
              <a:ext cx="171730" cy="45415"/>
            </a:xfrm>
            <a:custGeom>
              <a:avLst/>
              <a:gdLst/>
              <a:ahLst/>
              <a:cxnLst/>
              <a:rect l="l" t="t" r="r" b="b"/>
              <a:pathLst>
                <a:path w="934" h="247" extrusionOk="0">
                  <a:moveTo>
                    <a:pt x="1" y="0"/>
                  </a:moveTo>
                  <a:lnTo>
                    <a:pt x="1" y="247"/>
                  </a:lnTo>
                  <a:lnTo>
                    <a:pt x="934" y="24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7141982" y="3128384"/>
              <a:ext cx="171730" cy="298045"/>
            </a:xfrm>
            <a:custGeom>
              <a:avLst/>
              <a:gdLst/>
              <a:ahLst/>
              <a:cxnLst/>
              <a:rect l="l" t="t" r="r" b="b"/>
              <a:pathLst>
                <a:path w="934" h="1621" extrusionOk="0">
                  <a:moveTo>
                    <a:pt x="1" y="1"/>
                  </a:moveTo>
                  <a:lnTo>
                    <a:pt x="1" y="198"/>
                  </a:lnTo>
                  <a:cubicBezTo>
                    <a:pt x="1" y="326"/>
                    <a:pt x="132" y="435"/>
                    <a:pt x="313" y="474"/>
                  </a:cubicBezTo>
                  <a:lnTo>
                    <a:pt x="313" y="901"/>
                  </a:lnTo>
                  <a:cubicBezTo>
                    <a:pt x="132" y="940"/>
                    <a:pt x="1" y="1049"/>
                    <a:pt x="1" y="1177"/>
                  </a:cubicBezTo>
                  <a:lnTo>
                    <a:pt x="1" y="1620"/>
                  </a:lnTo>
                  <a:lnTo>
                    <a:pt x="934" y="1620"/>
                  </a:lnTo>
                  <a:lnTo>
                    <a:pt x="934" y="1177"/>
                  </a:lnTo>
                  <a:cubicBezTo>
                    <a:pt x="934" y="1049"/>
                    <a:pt x="806" y="940"/>
                    <a:pt x="625" y="901"/>
                  </a:cubicBezTo>
                  <a:lnTo>
                    <a:pt x="625" y="474"/>
                  </a:lnTo>
                  <a:cubicBezTo>
                    <a:pt x="806" y="435"/>
                    <a:pt x="934" y="326"/>
                    <a:pt x="934" y="198"/>
                  </a:cubicBezTo>
                  <a:lnTo>
                    <a:pt x="9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7124515" y="3072305"/>
              <a:ext cx="206848" cy="364972"/>
            </a:xfrm>
            <a:custGeom>
              <a:avLst/>
              <a:gdLst/>
              <a:ahLst/>
              <a:cxnLst/>
              <a:rect l="l" t="t" r="r" b="b"/>
              <a:pathLst>
                <a:path w="1125" h="1985" extrusionOk="0">
                  <a:moveTo>
                    <a:pt x="973" y="119"/>
                  </a:moveTo>
                  <a:lnTo>
                    <a:pt x="973" y="503"/>
                  </a:lnTo>
                  <a:cubicBezTo>
                    <a:pt x="973" y="602"/>
                    <a:pt x="907" y="690"/>
                    <a:pt x="760" y="723"/>
                  </a:cubicBezTo>
                  <a:lnTo>
                    <a:pt x="697" y="736"/>
                  </a:lnTo>
                  <a:lnTo>
                    <a:pt x="697" y="1249"/>
                  </a:lnTo>
                  <a:lnTo>
                    <a:pt x="760" y="1262"/>
                  </a:lnTo>
                  <a:cubicBezTo>
                    <a:pt x="907" y="1295"/>
                    <a:pt x="973" y="1383"/>
                    <a:pt x="973" y="1482"/>
                  </a:cubicBezTo>
                  <a:lnTo>
                    <a:pt x="973" y="1866"/>
                  </a:lnTo>
                  <a:lnTo>
                    <a:pt x="155" y="1866"/>
                  </a:lnTo>
                  <a:lnTo>
                    <a:pt x="155" y="1482"/>
                  </a:lnTo>
                  <a:cubicBezTo>
                    <a:pt x="155" y="1383"/>
                    <a:pt x="218" y="1295"/>
                    <a:pt x="365" y="1262"/>
                  </a:cubicBezTo>
                  <a:lnTo>
                    <a:pt x="428" y="1249"/>
                  </a:lnTo>
                  <a:lnTo>
                    <a:pt x="428" y="736"/>
                  </a:lnTo>
                  <a:lnTo>
                    <a:pt x="365" y="723"/>
                  </a:lnTo>
                  <a:cubicBezTo>
                    <a:pt x="218" y="690"/>
                    <a:pt x="155" y="602"/>
                    <a:pt x="155" y="503"/>
                  </a:cubicBezTo>
                  <a:lnTo>
                    <a:pt x="155" y="119"/>
                  </a:lnTo>
                  <a:close/>
                  <a:moveTo>
                    <a:pt x="1" y="0"/>
                  </a:moveTo>
                  <a:lnTo>
                    <a:pt x="1" y="503"/>
                  </a:lnTo>
                  <a:cubicBezTo>
                    <a:pt x="1" y="638"/>
                    <a:pt x="126" y="759"/>
                    <a:pt x="313" y="818"/>
                  </a:cubicBezTo>
                  <a:lnTo>
                    <a:pt x="313" y="1167"/>
                  </a:lnTo>
                  <a:cubicBezTo>
                    <a:pt x="126" y="1226"/>
                    <a:pt x="1" y="1347"/>
                    <a:pt x="1" y="1482"/>
                  </a:cubicBezTo>
                  <a:lnTo>
                    <a:pt x="1" y="1985"/>
                  </a:lnTo>
                  <a:lnTo>
                    <a:pt x="1124" y="1985"/>
                  </a:lnTo>
                  <a:lnTo>
                    <a:pt x="1124" y="1482"/>
                  </a:lnTo>
                  <a:cubicBezTo>
                    <a:pt x="1124" y="1347"/>
                    <a:pt x="1003" y="1226"/>
                    <a:pt x="812" y="1167"/>
                  </a:cubicBezTo>
                  <a:lnTo>
                    <a:pt x="812" y="818"/>
                  </a:lnTo>
                  <a:cubicBezTo>
                    <a:pt x="1003" y="759"/>
                    <a:pt x="1124" y="638"/>
                    <a:pt x="1124" y="503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3459055" y="3311618"/>
            <a:ext cx="590989" cy="558493"/>
            <a:chOff x="6713762" y="3788090"/>
            <a:chExt cx="406709" cy="406709"/>
          </a:xfrm>
        </p:grpSpPr>
        <p:sp>
          <p:nvSpPr>
            <p:cNvPr id="143" name="Google Shape;143;p19"/>
            <p:cNvSpPr/>
            <p:nvPr/>
          </p:nvSpPr>
          <p:spPr>
            <a:xfrm>
              <a:off x="6917300" y="3856304"/>
              <a:ext cx="190484" cy="269546"/>
            </a:xfrm>
            <a:custGeom>
              <a:avLst/>
              <a:gdLst/>
              <a:ahLst/>
              <a:cxnLst/>
              <a:rect l="l" t="t" r="r" b="b"/>
              <a:pathLst>
                <a:path w="1036" h="1466" extrusionOk="0">
                  <a:moveTo>
                    <a:pt x="733" y="1"/>
                  </a:moveTo>
                  <a:lnTo>
                    <a:pt x="1" y="733"/>
                  </a:lnTo>
                  <a:lnTo>
                    <a:pt x="733" y="1466"/>
                  </a:lnTo>
                  <a:cubicBezTo>
                    <a:pt x="921" y="1279"/>
                    <a:pt x="1036" y="1019"/>
                    <a:pt x="1036" y="733"/>
                  </a:cubicBezTo>
                  <a:cubicBezTo>
                    <a:pt x="1036" y="447"/>
                    <a:pt x="921" y="188"/>
                    <a:pt x="733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917300" y="3800777"/>
              <a:ext cx="134957" cy="190484"/>
            </a:xfrm>
            <a:custGeom>
              <a:avLst/>
              <a:gdLst/>
              <a:ahLst/>
              <a:cxnLst/>
              <a:rect l="l" t="t" r="r" b="b"/>
              <a:pathLst>
                <a:path w="734" h="1036" extrusionOk="0">
                  <a:moveTo>
                    <a:pt x="1" y="0"/>
                  </a:moveTo>
                  <a:lnTo>
                    <a:pt x="1" y="1035"/>
                  </a:lnTo>
                  <a:lnTo>
                    <a:pt x="733" y="303"/>
                  </a:lnTo>
                  <a:cubicBezTo>
                    <a:pt x="546" y="115"/>
                    <a:pt x="287" y="0"/>
                    <a:pt x="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782711" y="3991077"/>
              <a:ext cx="269546" cy="191036"/>
            </a:xfrm>
            <a:custGeom>
              <a:avLst/>
              <a:gdLst/>
              <a:ahLst/>
              <a:cxnLst/>
              <a:rect l="l" t="t" r="r" b="b"/>
              <a:pathLst>
                <a:path w="1466" h="1039" extrusionOk="0">
                  <a:moveTo>
                    <a:pt x="733" y="0"/>
                  </a:moveTo>
                  <a:lnTo>
                    <a:pt x="0" y="733"/>
                  </a:lnTo>
                  <a:cubicBezTo>
                    <a:pt x="187" y="920"/>
                    <a:pt x="447" y="1038"/>
                    <a:pt x="733" y="1038"/>
                  </a:cubicBezTo>
                  <a:cubicBezTo>
                    <a:pt x="1019" y="1038"/>
                    <a:pt x="1278" y="920"/>
                    <a:pt x="1465" y="733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726448" y="3800777"/>
              <a:ext cx="191036" cy="325073"/>
            </a:xfrm>
            <a:custGeom>
              <a:avLst/>
              <a:gdLst/>
              <a:ahLst/>
              <a:cxnLst/>
              <a:rect l="l" t="t" r="r" b="b"/>
              <a:pathLst>
                <a:path w="1039" h="1768" extrusionOk="0">
                  <a:moveTo>
                    <a:pt x="1039" y="0"/>
                  </a:moveTo>
                  <a:cubicBezTo>
                    <a:pt x="467" y="0"/>
                    <a:pt x="1" y="464"/>
                    <a:pt x="1" y="1035"/>
                  </a:cubicBezTo>
                  <a:cubicBezTo>
                    <a:pt x="1" y="1321"/>
                    <a:pt x="119" y="1581"/>
                    <a:pt x="306" y="1768"/>
                  </a:cubicBezTo>
                  <a:lnTo>
                    <a:pt x="1039" y="1035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713762" y="3788090"/>
              <a:ext cx="406709" cy="406709"/>
            </a:xfrm>
            <a:custGeom>
              <a:avLst/>
              <a:gdLst/>
              <a:ahLst/>
              <a:cxnLst/>
              <a:rect l="l" t="t" r="r" b="b"/>
              <a:pathLst>
                <a:path w="2212" h="2212" extrusionOk="0">
                  <a:moveTo>
                    <a:pt x="1108" y="135"/>
                  </a:moveTo>
                  <a:cubicBezTo>
                    <a:pt x="1364" y="135"/>
                    <a:pt x="1607" y="237"/>
                    <a:pt x="1791" y="421"/>
                  </a:cubicBezTo>
                  <a:cubicBezTo>
                    <a:pt x="1975" y="605"/>
                    <a:pt x="2077" y="848"/>
                    <a:pt x="2077" y="1104"/>
                  </a:cubicBezTo>
                  <a:cubicBezTo>
                    <a:pt x="2077" y="1364"/>
                    <a:pt x="1975" y="1607"/>
                    <a:pt x="1791" y="1791"/>
                  </a:cubicBezTo>
                  <a:cubicBezTo>
                    <a:pt x="1607" y="1972"/>
                    <a:pt x="1364" y="2073"/>
                    <a:pt x="1108" y="2073"/>
                  </a:cubicBezTo>
                  <a:cubicBezTo>
                    <a:pt x="848" y="2073"/>
                    <a:pt x="605" y="1972"/>
                    <a:pt x="421" y="1791"/>
                  </a:cubicBezTo>
                  <a:cubicBezTo>
                    <a:pt x="240" y="1607"/>
                    <a:pt x="139" y="1364"/>
                    <a:pt x="139" y="1104"/>
                  </a:cubicBezTo>
                  <a:cubicBezTo>
                    <a:pt x="139" y="572"/>
                    <a:pt x="572" y="135"/>
                    <a:pt x="1108" y="135"/>
                  </a:cubicBezTo>
                  <a:close/>
                  <a:moveTo>
                    <a:pt x="1108" y="0"/>
                  </a:moveTo>
                  <a:cubicBezTo>
                    <a:pt x="497" y="0"/>
                    <a:pt x="1" y="496"/>
                    <a:pt x="1" y="1104"/>
                  </a:cubicBezTo>
                  <a:cubicBezTo>
                    <a:pt x="1" y="1400"/>
                    <a:pt x="116" y="1679"/>
                    <a:pt x="326" y="1886"/>
                  </a:cubicBezTo>
                  <a:cubicBezTo>
                    <a:pt x="536" y="2096"/>
                    <a:pt x="812" y="2211"/>
                    <a:pt x="1108" y="2211"/>
                  </a:cubicBezTo>
                  <a:cubicBezTo>
                    <a:pt x="1403" y="2211"/>
                    <a:pt x="1679" y="2096"/>
                    <a:pt x="1890" y="1886"/>
                  </a:cubicBezTo>
                  <a:cubicBezTo>
                    <a:pt x="2097" y="1676"/>
                    <a:pt x="2212" y="1400"/>
                    <a:pt x="2212" y="1104"/>
                  </a:cubicBezTo>
                  <a:cubicBezTo>
                    <a:pt x="2212" y="809"/>
                    <a:pt x="2097" y="533"/>
                    <a:pt x="1890" y="322"/>
                  </a:cubicBezTo>
                  <a:cubicBezTo>
                    <a:pt x="1679" y="115"/>
                    <a:pt x="1403" y="0"/>
                    <a:pt x="11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904613" y="3800777"/>
              <a:ext cx="157940" cy="335370"/>
            </a:xfrm>
            <a:custGeom>
              <a:avLst/>
              <a:gdLst/>
              <a:ahLst/>
              <a:cxnLst/>
              <a:rect l="l" t="t" r="r" b="b"/>
              <a:pathLst>
                <a:path w="859" h="1824" extrusionOk="0">
                  <a:moveTo>
                    <a:pt x="1" y="0"/>
                  </a:moveTo>
                  <a:lnTo>
                    <a:pt x="1" y="1065"/>
                  </a:lnTo>
                  <a:lnTo>
                    <a:pt x="760" y="1824"/>
                  </a:lnTo>
                  <a:lnTo>
                    <a:pt x="858" y="1728"/>
                  </a:lnTo>
                  <a:lnTo>
                    <a:pt x="139" y="100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6772415" y="3846007"/>
              <a:ext cx="290139" cy="290139"/>
            </a:xfrm>
            <a:custGeom>
              <a:avLst/>
              <a:gdLst/>
              <a:ahLst/>
              <a:cxnLst/>
              <a:rect l="l" t="t" r="r" b="b"/>
              <a:pathLst>
                <a:path w="1578" h="1578" extrusionOk="0">
                  <a:moveTo>
                    <a:pt x="1479" y="1"/>
                  </a:moveTo>
                  <a:lnTo>
                    <a:pt x="0" y="1482"/>
                  </a:lnTo>
                  <a:lnTo>
                    <a:pt x="96" y="1578"/>
                  </a:lnTo>
                  <a:lnTo>
                    <a:pt x="1577" y="96"/>
                  </a:lnTo>
                  <a:lnTo>
                    <a:pt x="14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2476124" y="863797"/>
            <a:ext cx="409311" cy="513804"/>
            <a:chOff x="6037325" y="2005523"/>
            <a:chExt cx="281681" cy="374165"/>
          </a:xfrm>
        </p:grpSpPr>
        <p:sp>
          <p:nvSpPr>
            <p:cNvPr id="151" name="Google Shape;151;p19"/>
            <p:cNvSpPr/>
            <p:nvPr/>
          </p:nvSpPr>
          <p:spPr>
            <a:xfrm>
              <a:off x="6048724" y="2016923"/>
              <a:ext cx="258698" cy="351182"/>
            </a:xfrm>
            <a:custGeom>
              <a:avLst/>
              <a:gdLst/>
              <a:ahLst/>
              <a:cxnLst/>
              <a:rect l="l" t="t" r="r" b="b"/>
              <a:pathLst>
                <a:path w="1407" h="1910" extrusionOk="0">
                  <a:moveTo>
                    <a:pt x="1" y="1"/>
                  </a:moveTo>
                  <a:lnTo>
                    <a:pt x="1" y="1910"/>
                  </a:lnTo>
                  <a:lnTo>
                    <a:pt x="1407" y="191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6037325" y="2005523"/>
              <a:ext cx="281681" cy="374165"/>
            </a:xfrm>
            <a:custGeom>
              <a:avLst/>
              <a:gdLst/>
              <a:ahLst/>
              <a:cxnLst/>
              <a:rect l="l" t="t" r="r" b="b"/>
              <a:pathLst>
                <a:path w="1532" h="2035" extrusionOk="0">
                  <a:moveTo>
                    <a:pt x="1406" y="125"/>
                  </a:moveTo>
                  <a:lnTo>
                    <a:pt x="1406" y="1906"/>
                  </a:lnTo>
                  <a:lnTo>
                    <a:pt x="128" y="1906"/>
                  </a:lnTo>
                  <a:lnTo>
                    <a:pt x="128" y="125"/>
                  </a:lnTo>
                  <a:close/>
                  <a:moveTo>
                    <a:pt x="0" y="0"/>
                  </a:moveTo>
                  <a:lnTo>
                    <a:pt x="0" y="2034"/>
                  </a:lnTo>
                  <a:lnTo>
                    <a:pt x="1531" y="2034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6095242" y="2137170"/>
              <a:ext cx="18386" cy="55160"/>
            </a:xfrm>
            <a:custGeom>
              <a:avLst/>
              <a:gdLst/>
              <a:ahLst/>
              <a:cxnLst/>
              <a:rect l="l" t="t" r="r" b="b"/>
              <a:pathLst>
                <a:path w="100" h="300" extrusionOk="0">
                  <a:moveTo>
                    <a:pt x="1" y="1"/>
                  </a:moveTo>
                  <a:lnTo>
                    <a:pt x="1" y="300"/>
                  </a:lnTo>
                  <a:lnTo>
                    <a:pt x="99" y="30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132015" y="2081643"/>
              <a:ext cx="18386" cy="110687"/>
            </a:xfrm>
            <a:custGeom>
              <a:avLst/>
              <a:gdLst/>
              <a:ahLst/>
              <a:cxnLst/>
              <a:rect l="l" t="t" r="r" b="b"/>
              <a:pathLst>
                <a:path w="100" h="602" extrusionOk="0">
                  <a:moveTo>
                    <a:pt x="1" y="0"/>
                  </a:moveTo>
                  <a:lnTo>
                    <a:pt x="1" y="602"/>
                  </a:lnTo>
                  <a:lnTo>
                    <a:pt x="99" y="60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6168972" y="2100397"/>
              <a:ext cx="18203" cy="91933"/>
            </a:xfrm>
            <a:custGeom>
              <a:avLst/>
              <a:gdLst/>
              <a:ahLst/>
              <a:cxnLst/>
              <a:rect l="l" t="t" r="r" b="b"/>
              <a:pathLst>
                <a:path w="99" h="500" extrusionOk="0">
                  <a:moveTo>
                    <a:pt x="0" y="0"/>
                  </a:moveTo>
                  <a:lnTo>
                    <a:pt x="0" y="500"/>
                  </a:lnTo>
                  <a:lnTo>
                    <a:pt x="99" y="50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205744" y="2137170"/>
              <a:ext cx="18386" cy="55160"/>
            </a:xfrm>
            <a:custGeom>
              <a:avLst/>
              <a:gdLst/>
              <a:ahLst/>
              <a:cxnLst/>
              <a:rect l="l" t="t" r="r" b="b"/>
              <a:pathLst>
                <a:path w="100" h="300" extrusionOk="0">
                  <a:moveTo>
                    <a:pt x="1" y="1"/>
                  </a:moveTo>
                  <a:lnTo>
                    <a:pt x="1" y="300"/>
                  </a:lnTo>
                  <a:lnTo>
                    <a:pt x="99" y="30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242701" y="2062889"/>
              <a:ext cx="18754" cy="129441"/>
            </a:xfrm>
            <a:custGeom>
              <a:avLst/>
              <a:gdLst/>
              <a:ahLst/>
              <a:cxnLst/>
              <a:rect l="l" t="t" r="r" b="b"/>
              <a:pathLst>
                <a:path w="102" h="704" extrusionOk="0">
                  <a:moveTo>
                    <a:pt x="0" y="1"/>
                  </a:moveTo>
                  <a:lnTo>
                    <a:pt x="0" y="704"/>
                  </a:lnTo>
                  <a:lnTo>
                    <a:pt x="102" y="704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076488" y="2198765"/>
              <a:ext cx="203171" cy="23719"/>
            </a:xfrm>
            <a:custGeom>
              <a:avLst/>
              <a:gdLst/>
              <a:ahLst/>
              <a:cxnLst/>
              <a:rect l="l" t="t" r="r" b="b"/>
              <a:pathLst>
                <a:path w="1105" h="129" extrusionOk="0">
                  <a:moveTo>
                    <a:pt x="1" y="1"/>
                  </a:moveTo>
                  <a:lnTo>
                    <a:pt x="1" y="129"/>
                  </a:lnTo>
                  <a:lnTo>
                    <a:pt x="1105" y="129"/>
                  </a:lnTo>
                  <a:lnTo>
                    <a:pt x="11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076488" y="2254476"/>
              <a:ext cx="203171" cy="23719"/>
            </a:xfrm>
            <a:custGeom>
              <a:avLst/>
              <a:gdLst/>
              <a:ahLst/>
              <a:cxnLst/>
              <a:rect l="l" t="t" r="r" b="b"/>
              <a:pathLst>
                <a:path w="1105" h="129" extrusionOk="0">
                  <a:moveTo>
                    <a:pt x="1" y="0"/>
                  </a:moveTo>
                  <a:lnTo>
                    <a:pt x="1" y="128"/>
                  </a:lnTo>
                  <a:lnTo>
                    <a:pt x="1105" y="128"/>
                  </a:lnTo>
                  <a:lnTo>
                    <a:pt x="11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6076488" y="2291249"/>
              <a:ext cx="138450" cy="23719"/>
            </a:xfrm>
            <a:custGeom>
              <a:avLst/>
              <a:gdLst/>
              <a:ahLst/>
              <a:cxnLst/>
              <a:rect l="l" t="t" r="r" b="b"/>
              <a:pathLst>
                <a:path w="753" h="129" extrusionOk="0">
                  <a:moveTo>
                    <a:pt x="1" y="0"/>
                  </a:moveTo>
                  <a:lnTo>
                    <a:pt x="1" y="129"/>
                  </a:lnTo>
                  <a:lnTo>
                    <a:pt x="753" y="129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9"/>
          <p:cNvGrpSpPr/>
          <p:nvPr/>
        </p:nvGrpSpPr>
        <p:grpSpPr>
          <a:xfrm>
            <a:off x="2371659" y="3778711"/>
            <a:ext cx="621714" cy="423919"/>
            <a:chOff x="5965434" y="4128240"/>
            <a:chExt cx="427854" cy="308709"/>
          </a:xfrm>
        </p:grpSpPr>
        <p:sp>
          <p:nvSpPr>
            <p:cNvPr id="162" name="Google Shape;162;p19"/>
            <p:cNvSpPr/>
            <p:nvPr/>
          </p:nvSpPr>
          <p:spPr>
            <a:xfrm>
              <a:off x="5978120" y="4192225"/>
              <a:ext cx="402480" cy="233325"/>
            </a:xfrm>
            <a:custGeom>
              <a:avLst/>
              <a:gdLst/>
              <a:ahLst/>
              <a:cxnLst/>
              <a:rect l="l" t="t" r="r" b="b"/>
              <a:pathLst>
                <a:path w="2189" h="1269" extrusionOk="0">
                  <a:moveTo>
                    <a:pt x="0" y="0"/>
                  </a:moveTo>
                  <a:lnTo>
                    <a:pt x="0" y="1268"/>
                  </a:lnTo>
                  <a:lnTo>
                    <a:pt x="2188" y="1268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978120" y="4192225"/>
              <a:ext cx="402480" cy="53321"/>
            </a:xfrm>
            <a:custGeom>
              <a:avLst/>
              <a:gdLst/>
              <a:ahLst/>
              <a:cxnLst/>
              <a:rect l="l" t="t" r="r" b="b"/>
              <a:pathLst>
                <a:path w="2189" h="290" extrusionOk="0">
                  <a:moveTo>
                    <a:pt x="0" y="0"/>
                  </a:moveTo>
                  <a:lnTo>
                    <a:pt x="289" y="289"/>
                  </a:lnTo>
                  <a:lnTo>
                    <a:pt x="1899" y="289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966537" y="4180641"/>
              <a:ext cx="425464" cy="256308"/>
            </a:xfrm>
            <a:custGeom>
              <a:avLst/>
              <a:gdLst/>
              <a:ahLst/>
              <a:cxnLst/>
              <a:rect l="l" t="t" r="r" b="b"/>
              <a:pathLst>
                <a:path w="2314" h="1394" extrusionOk="0">
                  <a:moveTo>
                    <a:pt x="2189" y="129"/>
                  </a:moveTo>
                  <a:lnTo>
                    <a:pt x="2189" y="1269"/>
                  </a:lnTo>
                  <a:lnTo>
                    <a:pt x="126" y="1269"/>
                  </a:lnTo>
                  <a:lnTo>
                    <a:pt x="126" y="129"/>
                  </a:lnTo>
                  <a:close/>
                  <a:moveTo>
                    <a:pt x="63" y="1"/>
                  </a:moveTo>
                  <a:cubicBezTo>
                    <a:pt x="27" y="1"/>
                    <a:pt x="1" y="30"/>
                    <a:pt x="1" y="63"/>
                  </a:cubicBezTo>
                  <a:lnTo>
                    <a:pt x="1" y="1331"/>
                  </a:lnTo>
                  <a:cubicBezTo>
                    <a:pt x="1" y="1368"/>
                    <a:pt x="30" y="1394"/>
                    <a:pt x="63" y="1394"/>
                  </a:cubicBezTo>
                  <a:lnTo>
                    <a:pt x="2251" y="1394"/>
                  </a:lnTo>
                  <a:cubicBezTo>
                    <a:pt x="2287" y="1394"/>
                    <a:pt x="2314" y="1368"/>
                    <a:pt x="2314" y="1331"/>
                  </a:cubicBezTo>
                  <a:lnTo>
                    <a:pt x="2314" y="63"/>
                  </a:lnTo>
                  <a:cubicBezTo>
                    <a:pt x="2314" y="30"/>
                    <a:pt x="2284" y="1"/>
                    <a:pt x="2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965434" y="4180641"/>
              <a:ext cx="427854" cy="76304"/>
            </a:xfrm>
            <a:custGeom>
              <a:avLst/>
              <a:gdLst/>
              <a:ahLst/>
              <a:cxnLst/>
              <a:rect l="l" t="t" r="r" b="b"/>
              <a:pathLst>
                <a:path w="2327" h="415" extrusionOk="0">
                  <a:moveTo>
                    <a:pt x="2106" y="129"/>
                  </a:moveTo>
                  <a:lnTo>
                    <a:pt x="1945" y="290"/>
                  </a:lnTo>
                  <a:lnTo>
                    <a:pt x="385" y="290"/>
                  </a:lnTo>
                  <a:lnTo>
                    <a:pt x="220" y="129"/>
                  </a:lnTo>
                  <a:close/>
                  <a:moveTo>
                    <a:pt x="69" y="1"/>
                  </a:moveTo>
                  <a:cubicBezTo>
                    <a:pt x="43" y="1"/>
                    <a:pt x="20" y="17"/>
                    <a:pt x="10" y="40"/>
                  </a:cubicBezTo>
                  <a:cubicBezTo>
                    <a:pt x="0" y="63"/>
                    <a:pt x="7" y="90"/>
                    <a:pt x="26" y="109"/>
                  </a:cubicBezTo>
                  <a:lnTo>
                    <a:pt x="312" y="398"/>
                  </a:lnTo>
                  <a:cubicBezTo>
                    <a:pt x="325" y="408"/>
                    <a:pt x="342" y="415"/>
                    <a:pt x="358" y="415"/>
                  </a:cubicBezTo>
                  <a:lnTo>
                    <a:pt x="1968" y="415"/>
                  </a:lnTo>
                  <a:cubicBezTo>
                    <a:pt x="1988" y="415"/>
                    <a:pt x="2001" y="408"/>
                    <a:pt x="2014" y="398"/>
                  </a:cubicBezTo>
                  <a:lnTo>
                    <a:pt x="2303" y="109"/>
                  </a:lnTo>
                  <a:cubicBezTo>
                    <a:pt x="2320" y="93"/>
                    <a:pt x="2326" y="63"/>
                    <a:pt x="2316" y="40"/>
                  </a:cubicBezTo>
                  <a:cubicBezTo>
                    <a:pt x="2306" y="17"/>
                    <a:pt x="2283" y="1"/>
                    <a:pt x="22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104251" y="4128240"/>
              <a:ext cx="150034" cy="64169"/>
            </a:xfrm>
            <a:custGeom>
              <a:avLst/>
              <a:gdLst/>
              <a:ahLst/>
              <a:cxnLst/>
              <a:rect l="l" t="t" r="r" b="b"/>
              <a:pathLst>
                <a:path w="816" h="349" extrusionOk="0">
                  <a:moveTo>
                    <a:pt x="63" y="0"/>
                  </a:moveTo>
                  <a:cubicBezTo>
                    <a:pt x="27" y="0"/>
                    <a:pt x="1" y="26"/>
                    <a:pt x="1" y="62"/>
                  </a:cubicBezTo>
                  <a:lnTo>
                    <a:pt x="1" y="348"/>
                  </a:lnTo>
                  <a:lnTo>
                    <a:pt x="126" y="348"/>
                  </a:lnTo>
                  <a:lnTo>
                    <a:pt x="126" y="125"/>
                  </a:lnTo>
                  <a:lnTo>
                    <a:pt x="691" y="125"/>
                  </a:lnTo>
                  <a:lnTo>
                    <a:pt x="691" y="348"/>
                  </a:lnTo>
                  <a:lnTo>
                    <a:pt x="816" y="348"/>
                  </a:lnTo>
                  <a:lnTo>
                    <a:pt x="816" y="62"/>
                  </a:lnTo>
                  <a:cubicBezTo>
                    <a:pt x="816" y="26"/>
                    <a:pt x="789" y="0"/>
                    <a:pt x="7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040818" y="4233778"/>
              <a:ext cx="65456" cy="65456"/>
            </a:xfrm>
            <a:custGeom>
              <a:avLst/>
              <a:gdLst/>
              <a:ahLst/>
              <a:cxnLst/>
              <a:rect l="l" t="t" r="r" b="b"/>
              <a:pathLst>
                <a:path w="356" h="356" extrusionOk="0">
                  <a:moveTo>
                    <a:pt x="231" y="126"/>
                  </a:moveTo>
                  <a:lnTo>
                    <a:pt x="231" y="178"/>
                  </a:lnTo>
                  <a:cubicBezTo>
                    <a:pt x="231" y="208"/>
                    <a:pt x="208" y="231"/>
                    <a:pt x="178" y="231"/>
                  </a:cubicBezTo>
                  <a:cubicBezTo>
                    <a:pt x="149" y="231"/>
                    <a:pt x="126" y="208"/>
                    <a:pt x="126" y="178"/>
                  </a:cubicBezTo>
                  <a:lnTo>
                    <a:pt x="126" y="126"/>
                  </a:lnTo>
                  <a:close/>
                  <a:moveTo>
                    <a:pt x="63" y="1"/>
                  </a:moveTo>
                  <a:cubicBezTo>
                    <a:pt x="27" y="1"/>
                    <a:pt x="1" y="31"/>
                    <a:pt x="1" y="63"/>
                  </a:cubicBezTo>
                  <a:lnTo>
                    <a:pt x="1" y="178"/>
                  </a:lnTo>
                  <a:cubicBezTo>
                    <a:pt x="1" y="277"/>
                    <a:pt x="80" y="356"/>
                    <a:pt x="178" y="356"/>
                  </a:cubicBezTo>
                  <a:cubicBezTo>
                    <a:pt x="277" y="356"/>
                    <a:pt x="356" y="277"/>
                    <a:pt x="356" y="178"/>
                  </a:cubicBezTo>
                  <a:lnTo>
                    <a:pt x="356" y="63"/>
                  </a:lnTo>
                  <a:cubicBezTo>
                    <a:pt x="356" y="27"/>
                    <a:pt x="326" y="1"/>
                    <a:pt x="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252262" y="4233778"/>
              <a:ext cx="66008" cy="65456"/>
            </a:xfrm>
            <a:custGeom>
              <a:avLst/>
              <a:gdLst/>
              <a:ahLst/>
              <a:cxnLst/>
              <a:rect l="l" t="t" r="r" b="b"/>
              <a:pathLst>
                <a:path w="359" h="356" extrusionOk="0">
                  <a:moveTo>
                    <a:pt x="231" y="126"/>
                  </a:moveTo>
                  <a:lnTo>
                    <a:pt x="231" y="178"/>
                  </a:lnTo>
                  <a:cubicBezTo>
                    <a:pt x="231" y="208"/>
                    <a:pt x="208" y="231"/>
                    <a:pt x="178" y="231"/>
                  </a:cubicBezTo>
                  <a:cubicBezTo>
                    <a:pt x="152" y="231"/>
                    <a:pt x="126" y="208"/>
                    <a:pt x="126" y="178"/>
                  </a:cubicBezTo>
                  <a:lnTo>
                    <a:pt x="126" y="126"/>
                  </a:lnTo>
                  <a:close/>
                  <a:moveTo>
                    <a:pt x="63" y="1"/>
                  </a:moveTo>
                  <a:cubicBezTo>
                    <a:pt x="30" y="1"/>
                    <a:pt x="1" y="31"/>
                    <a:pt x="1" y="63"/>
                  </a:cubicBezTo>
                  <a:lnTo>
                    <a:pt x="1" y="178"/>
                  </a:lnTo>
                  <a:cubicBezTo>
                    <a:pt x="1" y="277"/>
                    <a:pt x="80" y="356"/>
                    <a:pt x="178" y="356"/>
                  </a:cubicBezTo>
                  <a:cubicBezTo>
                    <a:pt x="277" y="356"/>
                    <a:pt x="359" y="277"/>
                    <a:pt x="359" y="178"/>
                  </a:cubicBezTo>
                  <a:lnTo>
                    <a:pt x="359" y="63"/>
                  </a:lnTo>
                  <a:cubicBezTo>
                    <a:pt x="359" y="27"/>
                    <a:pt x="329" y="1"/>
                    <a:pt x="2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05B6441-A2BF-4AB5-9F67-8BDC991DF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18561" y="2134220"/>
            <a:ext cx="927153" cy="8853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40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ENDPOINTS Y SOLICITUDES</a:t>
            </a:r>
            <a:endParaRPr b="1" dirty="0"/>
          </a:p>
        </p:txBody>
      </p:sp>
      <p:sp>
        <p:nvSpPr>
          <p:cNvPr id="2262" name="Google Shape;2262;p40"/>
          <p:cNvSpPr txBox="1"/>
          <p:nvPr/>
        </p:nvSpPr>
        <p:spPr>
          <a:xfrm>
            <a:off x="503222" y="2105793"/>
            <a:ext cx="19686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Endpoints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3" name="Google Shape;2263;p40"/>
          <p:cNvSpPr txBox="1"/>
          <p:nvPr/>
        </p:nvSpPr>
        <p:spPr>
          <a:xfrm>
            <a:off x="6648150" y="1594081"/>
            <a:ext cx="19125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Salidas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4" name="Google Shape;2264;p40"/>
          <p:cNvSpPr txBox="1"/>
          <p:nvPr/>
        </p:nvSpPr>
        <p:spPr>
          <a:xfrm>
            <a:off x="6542674" y="2017156"/>
            <a:ext cx="2191469" cy="13863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Es la respuesta proporcionada por un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endpoint</a:t>
            </a: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 de una API después de que se realiza una solicitud HTTP. Puede ser en diferentes formatos, como JSON, XML, HTML, etc.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40"/>
          <p:cNvSpPr txBox="1"/>
          <p:nvPr/>
        </p:nvSpPr>
        <p:spPr>
          <a:xfrm>
            <a:off x="435116" y="2635412"/>
            <a:ext cx="2221555" cy="19123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Es un punto final (URL) de una API que permite acceder a recursos o realizar operaciones sobre esos recursos. Cada </a:t>
            </a:r>
            <a:r>
              <a:rPr lang="es-MX" sz="1200" dirty="0" err="1">
                <a:latin typeface="Roboto"/>
                <a:ea typeface="Roboto"/>
                <a:cs typeface="Roboto"/>
                <a:sym typeface="Roboto"/>
              </a:rPr>
              <a:t>endpoint</a:t>
            </a: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 está asociado con una funcionalidad específica en una API, como la obtención, creación, actualización o eliminación de datos.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6" name="Google Shape;2266;p40"/>
          <p:cNvGrpSpPr/>
          <p:nvPr/>
        </p:nvGrpSpPr>
        <p:grpSpPr>
          <a:xfrm>
            <a:off x="2875074" y="1839387"/>
            <a:ext cx="1430822" cy="3312586"/>
            <a:chOff x="3365068" y="2057494"/>
            <a:chExt cx="1074836" cy="2416359"/>
          </a:xfrm>
        </p:grpSpPr>
        <p:grpSp>
          <p:nvGrpSpPr>
            <p:cNvPr id="2267" name="Google Shape;2267;p40"/>
            <p:cNvGrpSpPr/>
            <p:nvPr/>
          </p:nvGrpSpPr>
          <p:grpSpPr>
            <a:xfrm>
              <a:off x="3904939" y="2057494"/>
              <a:ext cx="370830" cy="370830"/>
              <a:chOff x="3904939" y="2057494"/>
              <a:chExt cx="370830" cy="370830"/>
            </a:xfrm>
          </p:grpSpPr>
          <p:sp>
            <p:nvSpPr>
              <p:cNvPr id="2268" name="Google Shape;2268;p40"/>
              <p:cNvSpPr/>
              <p:nvPr/>
            </p:nvSpPr>
            <p:spPr>
              <a:xfrm>
                <a:off x="3904939" y="2261092"/>
                <a:ext cx="166635" cy="167231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1122" fill="none" extrusionOk="0">
                    <a:moveTo>
                      <a:pt x="1" y="1"/>
                    </a:moveTo>
                    <a:cubicBezTo>
                      <a:pt x="287" y="1"/>
                      <a:pt x="573" y="113"/>
                      <a:pt x="793" y="329"/>
                    </a:cubicBezTo>
                    <a:cubicBezTo>
                      <a:pt x="1009" y="550"/>
                      <a:pt x="1118" y="835"/>
                      <a:pt x="1118" y="1121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0"/>
              <p:cNvSpPr/>
              <p:nvPr/>
            </p:nvSpPr>
            <p:spPr>
              <a:xfrm>
                <a:off x="3904939" y="2159293"/>
                <a:ext cx="268584" cy="269031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5" fill="none" extrusionOk="0">
                    <a:moveTo>
                      <a:pt x="1" y="1"/>
                    </a:moveTo>
                    <a:cubicBezTo>
                      <a:pt x="461" y="1"/>
                      <a:pt x="924" y="178"/>
                      <a:pt x="1276" y="530"/>
                    </a:cubicBezTo>
                    <a:cubicBezTo>
                      <a:pt x="1627" y="881"/>
                      <a:pt x="1801" y="1341"/>
                      <a:pt x="1801" y="1804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0"/>
              <p:cNvSpPr/>
              <p:nvPr/>
            </p:nvSpPr>
            <p:spPr>
              <a:xfrm>
                <a:off x="3904939" y="2057494"/>
                <a:ext cx="370830" cy="370830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488" fill="none" extrusionOk="0">
                    <a:moveTo>
                      <a:pt x="1" y="0"/>
                    </a:moveTo>
                    <a:cubicBezTo>
                      <a:pt x="638" y="0"/>
                      <a:pt x="1272" y="243"/>
                      <a:pt x="1759" y="730"/>
                    </a:cubicBezTo>
                    <a:cubicBezTo>
                      <a:pt x="2245" y="1213"/>
                      <a:pt x="2488" y="1850"/>
                      <a:pt x="2488" y="2487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1" name="Google Shape;2271;p40"/>
            <p:cNvSpPr/>
            <p:nvPr/>
          </p:nvSpPr>
          <p:spPr>
            <a:xfrm>
              <a:off x="3646596" y="3025407"/>
              <a:ext cx="777303" cy="1091791"/>
            </a:xfrm>
            <a:custGeom>
              <a:avLst/>
              <a:gdLst/>
              <a:ahLst/>
              <a:cxnLst/>
              <a:rect l="l" t="t" r="r" b="b"/>
              <a:pathLst>
                <a:path w="31909" h="44819" extrusionOk="0">
                  <a:moveTo>
                    <a:pt x="30616" y="0"/>
                  </a:moveTo>
                  <a:cubicBezTo>
                    <a:pt x="28507" y="0"/>
                    <a:pt x="26796" y="1711"/>
                    <a:pt x="26796" y="3820"/>
                  </a:cubicBezTo>
                  <a:lnTo>
                    <a:pt x="26796" y="17426"/>
                  </a:lnTo>
                  <a:lnTo>
                    <a:pt x="1" y="17426"/>
                  </a:lnTo>
                  <a:lnTo>
                    <a:pt x="1" y="32247"/>
                  </a:lnTo>
                  <a:cubicBezTo>
                    <a:pt x="1" y="34554"/>
                    <a:pt x="1712" y="36464"/>
                    <a:pt x="3940" y="36782"/>
                  </a:cubicBezTo>
                  <a:lnTo>
                    <a:pt x="3940" y="44819"/>
                  </a:lnTo>
                  <a:lnTo>
                    <a:pt x="29561" y="44819"/>
                  </a:lnTo>
                  <a:lnTo>
                    <a:pt x="29561" y="36822"/>
                  </a:lnTo>
                  <a:lnTo>
                    <a:pt x="29641" y="36822"/>
                  </a:lnTo>
                  <a:lnTo>
                    <a:pt x="29641" y="35966"/>
                  </a:lnTo>
                  <a:cubicBezTo>
                    <a:pt x="30994" y="35270"/>
                    <a:pt x="31909" y="33858"/>
                    <a:pt x="31909" y="32227"/>
                  </a:cubicBezTo>
                  <a:lnTo>
                    <a:pt x="31909" y="1293"/>
                  </a:lnTo>
                  <a:cubicBezTo>
                    <a:pt x="31909" y="577"/>
                    <a:pt x="31332" y="0"/>
                    <a:pt x="30616" y="0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0"/>
            <p:cNvSpPr/>
            <p:nvPr/>
          </p:nvSpPr>
          <p:spPr>
            <a:xfrm>
              <a:off x="4374449" y="3050595"/>
              <a:ext cx="49451" cy="147841"/>
            </a:xfrm>
            <a:custGeom>
              <a:avLst/>
              <a:gdLst/>
              <a:ahLst/>
              <a:cxnLst/>
              <a:rect l="l" t="t" r="r" b="b"/>
              <a:pathLst>
                <a:path w="2030" h="6069" extrusionOk="0">
                  <a:moveTo>
                    <a:pt x="697" y="1"/>
                  </a:moveTo>
                  <a:cubicBezTo>
                    <a:pt x="299" y="1"/>
                    <a:pt x="1" y="319"/>
                    <a:pt x="1" y="697"/>
                  </a:cubicBezTo>
                  <a:lnTo>
                    <a:pt x="1" y="4377"/>
                  </a:lnTo>
                  <a:cubicBezTo>
                    <a:pt x="1" y="5312"/>
                    <a:pt x="757" y="6068"/>
                    <a:pt x="1692" y="6068"/>
                  </a:cubicBezTo>
                  <a:lnTo>
                    <a:pt x="2030" y="6068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0"/>
            <p:cNvSpPr/>
            <p:nvPr/>
          </p:nvSpPr>
          <p:spPr>
            <a:xfrm>
              <a:off x="3368941" y="2744463"/>
              <a:ext cx="529684" cy="524714"/>
            </a:xfrm>
            <a:custGeom>
              <a:avLst/>
              <a:gdLst/>
              <a:ahLst/>
              <a:cxnLst/>
              <a:rect l="l" t="t" r="r" b="b"/>
              <a:pathLst>
                <a:path w="21744" h="21540" extrusionOk="0">
                  <a:moveTo>
                    <a:pt x="2984" y="1"/>
                  </a:moveTo>
                  <a:cubicBezTo>
                    <a:pt x="2452" y="1"/>
                    <a:pt x="1920" y="205"/>
                    <a:pt x="1512" y="612"/>
                  </a:cubicBezTo>
                  <a:lnTo>
                    <a:pt x="816" y="1309"/>
                  </a:lnTo>
                  <a:cubicBezTo>
                    <a:pt x="0" y="2124"/>
                    <a:pt x="0" y="3457"/>
                    <a:pt x="816" y="4273"/>
                  </a:cubicBezTo>
                  <a:lnTo>
                    <a:pt x="18083" y="21539"/>
                  </a:lnTo>
                  <a:lnTo>
                    <a:pt x="21743" y="17899"/>
                  </a:lnTo>
                  <a:lnTo>
                    <a:pt x="4456" y="612"/>
                  </a:lnTo>
                  <a:cubicBezTo>
                    <a:pt x="4049" y="205"/>
                    <a:pt x="3516" y="1"/>
                    <a:pt x="2984" y="1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0"/>
            <p:cNvSpPr/>
            <p:nvPr/>
          </p:nvSpPr>
          <p:spPr>
            <a:xfrm>
              <a:off x="3709616" y="3985362"/>
              <a:ext cx="689583" cy="131836"/>
            </a:xfrm>
            <a:custGeom>
              <a:avLst/>
              <a:gdLst/>
              <a:ahLst/>
              <a:cxnLst/>
              <a:rect l="l" t="t" r="r" b="b"/>
              <a:pathLst>
                <a:path w="28308" h="5412" extrusionOk="0">
                  <a:moveTo>
                    <a:pt x="0" y="1"/>
                  </a:moveTo>
                  <a:lnTo>
                    <a:pt x="0" y="5412"/>
                  </a:lnTo>
                  <a:lnTo>
                    <a:pt x="28307" y="5412"/>
                  </a:lnTo>
                  <a:lnTo>
                    <a:pt x="283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0"/>
            <p:cNvSpPr/>
            <p:nvPr/>
          </p:nvSpPr>
          <p:spPr>
            <a:xfrm>
              <a:off x="3669373" y="4085676"/>
              <a:ext cx="770531" cy="388177"/>
            </a:xfrm>
            <a:custGeom>
              <a:avLst/>
              <a:gdLst/>
              <a:ahLst/>
              <a:cxnLst/>
              <a:rect l="l" t="t" r="r" b="b"/>
              <a:pathLst>
                <a:path w="31631" h="15935" extrusionOk="0">
                  <a:moveTo>
                    <a:pt x="1" y="1"/>
                  </a:moveTo>
                  <a:lnTo>
                    <a:pt x="1" y="15935"/>
                  </a:lnTo>
                  <a:lnTo>
                    <a:pt x="31630" y="15935"/>
                  </a:lnTo>
                  <a:lnTo>
                    <a:pt x="31630" y="1"/>
                  </a:lnTo>
                  <a:close/>
                </a:path>
              </a:pathLst>
            </a:custGeom>
            <a:solidFill>
              <a:srgbClr val="1B60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0"/>
            <p:cNvSpPr/>
            <p:nvPr/>
          </p:nvSpPr>
          <p:spPr>
            <a:xfrm>
              <a:off x="3674125" y="4090450"/>
              <a:ext cx="178382" cy="378123"/>
            </a:xfrm>
            <a:custGeom>
              <a:avLst/>
              <a:gdLst/>
              <a:ahLst/>
              <a:cxnLst/>
              <a:rect l="l" t="t" r="r" b="b"/>
              <a:pathLst>
                <a:path w="7322" h="15935" extrusionOk="0">
                  <a:moveTo>
                    <a:pt x="1" y="1"/>
                  </a:moveTo>
                  <a:lnTo>
                    <a:pt x="1" y="15935"/>
                  </a:lnTo>
                  <a:lnTo>
                    <a:pt x="7321" y="15935"/>
                  </a:lnTo>
                  <a:lnTo>
                    <a:pt x="7321" y="1"/>
                  </a:lnTo>
                  <a:close/>
                </a:path>
              </a:pathLst>
            </a:custGeom>
            <a:solidFill>
              <a:srgbClr val="5B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0"/>
            <p:cNvSpPr/>
            <p:nvPr/>
          </p:nvSpPr>
          <p:spPr>
            <a:xfrm>
              <a:off x="3518682" y="2542275"/>
              <a:ext cx="780689" cy="1253639"/>
            </a:xfrm>
            <a:custGeom>
              <a:avLst/>
              <a:gdLst/>
              <a:ahLst/>
              <a:cxnLst/>
              <a:rect l="l" t="t" r="r" b="b"/>
              <a:pathLst>
                <a:path w="32048" h="51463" extrusionOk="0">
                  <a:moveTo>
                    <a:pt x="2208" y="0"/>
                  </a:moveTo>
                  <a:cubicBezTo>
                    <a:pt x="995" y="0"/>
                    <a:pt x="0" y="995"/>
                    <a:pt x="0" y="2208"/>
                  </a:cubicBezTo>
                  <a:lnTo>
                    <a:pt x="0" y="49235"/>
                  </a:lnTo>
                  <a:cubicBezTo>
                    <a:pt x="0" y="50468"/>
                    <a:pt x="995" y="51463"/>
                    <a:pt x="2208" y="51463"/>
                  </a:cubicBezTo>
                  <a:lnTo>
                    <a:pt x="29839" y="51463"/>
                  </a:lnTo>
                  <a:cubicBezTo>
                    <a:pt x="31053" y="51463"/>
                    <a:pt x="32047" y="50468"/>
                    <a:pt x="32047" y="49235"/>
                  </a:cubicBezTo>
                  <a:lnTo>
                    <a:pt x="32047" y="2208"/>
                  </a:lnTo>
                  <a:cubicBezTo>
                    <a:pt x="32047" y="995"/>
                    <a:pt x="31053" y="0"/>
                    <a:pt x="29839" y="0"/>
                  </a:cubicBezTo>
                  <a:close/>
                </a:path>
              </a:pathLst>
            </a:custGeom>
            <a:solidFill>
              <a:srgbClr val="1B60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0"/>
            <p:cNvSpPr/>
            <p:nvPr/>
          </p:nvSpPr>
          <p:spPr>
            <a:xfrm>
              <a:off x="3843839" y="3617574"/>
              <a:ext cx="129888" cy="129888"/>
            </a:xfrm>
            <a:custGeom>
              <a:avLst/>
              <a:gdLst/>
              <a:ahLst/>
              <a:cxnLst/>
              <a:rect l="l" t="t" r="r" b="b"/>
              <a:pathLst>
                <a:path w="5332" h="5332" extrusionOk="0">
                  <a:moveTo>
                    <a:pt x="2666" y="0"/>
                  </a:moveTo>
                  <a:cubicBezTo>
                    <a:pt x="1194" y="0"/>
                    <a:pt x="0" y="1194"/>
                    <a:pt x="0" y="2666"/>
                  </a:cubicBezTo>
                  <a:cubicBezTo>
                    <a:pt x="0" y="4138"/>
                    <a:pt x="1194" y="5332"/>
                    <a:pt x="2666" y="5332"/>
                  </a:cubicBezTo>
                  <a:cubicBezTo>
                    <a:pt x="4138" y="5332"/>
                    <a:pt x="5332" y="4138"/>
                    <a:pt x="5332" y="2666"/>
                  </a:cubicBezTo>
                  <a:cubicBezTo>
                    <a:pt x="5332" y="1194"/>
                    <a:pt x="4138" y="0"/>
                    <a:pt x="2666" y="0"/>
                  </a:cubicBez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0"/>
            <p:cNvSpPr/>
            <p:nvPr/>
          </p:nvSpPr>
          <p:spPr>
            <a:xfrm>
              <a:off x="3833657" y="2579595"/>
              <a:ext cx="150740" cy="28599"/>
            </a:xfrm>
            <a:custGeom>
              <a:avLst/>
              <a:gdLst/>
              <a:ahLst/>
              <a:cxnLst/>
              <a:rect l="l" t="t" r="r" b="b"/>
              <a:pathLst>
                <a:path w="6188" h="1174" extrusionOk="0">
                  <a:moveTo>
                    <a:pt x="597" y="0"/>
                  </a:moveTo>
                  <a:cubicBezTo>
                    <a:pt x="259" y="0"/>
                    <a:pt x="1" y="259"/>
                    <a:pt x="1" y="577"/>
                  </a:cubicBezTo>
                  <a:cubicBezTo>
                    <a:pt x="1" y="895"/>
                    <a:pt x="259" y="1174"/>
                    <a:pt x="597" y="1174"/>
                  </a:cubicBezTo>
                  <a:lnTo>
                    <a:pt x="5590" y="1174"/>
                  </a:lnTo>
                  <a:cubicBezTo>
                    <a:pt x="5929" y="1174"/>
                    <a:pt x="6187" y="895"/>
                    <a:pt x="6187" y="577"/>
                  </a:cubicBezTo>
                  <a:cubicBezTo>
                    <a:pt x="6187" y="259"/>
                    <a:pt x="5929" y="0"/>
                    <a:pt x="5590" y="0"/>
                  </a:cubicBez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0"/>
            <p:cNvSpPr/>
            <p:nvPr/>
          </p:nvSpPr>
          <p:spPr>
            <a:xfrm>
              <a:off x="3602017" y="2649362"/>
              <a:ext cx="613994" cy="927531"/>
            </a:xfrm>
            <a:custGeom>
              <a:avLst/>
              <a:gdLst/>
              <a:ahLst/>
              <a:cxnLst/>
              <a:rect l="l" t="t" r="r" b="b"/>
              <a:pathLst>
                <a:path w="25205" h="38076" extrusionOk="0">
                  <a:moveTo>
                    <a:pt x="1" y="1"/>
                  </a:moveTo>
                  <a:lnTo>
                    <a:pt x="1" y="38075"/>
                  </a:lnTo>
                  <a:lnTo>
                    <a:pt x="25205" y="38075"/>
                  </a:lnTo>
                  <a:lnTo>
                    <a:pt x="25205" y="1"/>
                  </a:lnTo>
                  <a:close/>
                </a:path>
              </a:pathLst>
            </a:custGeom>
            <a:solidFill>
              <a:srgbClr val="70A8D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0"/>
            <p:cNvSpPr/>
            <p:nvPr/>
          </p:nvSpPr>
          <p:spPr>
            <a:xfrm>
              <a:off x="3661139" y="2780199"/>
              <a:ext cx="495750" cy="326156"/>
            </a:xfrm>
            <a:custGeom>
              <a:avLst/>
              <a:gdLst/>
              <a:ahLst/>
              <a:cxnLst/>
              <a:rect l="l" t="t" r="r" b="b"/>
              <a:pathLst>
                <a:path w="20351" h="13389" extrusionOk="0">
                  <a:moveTo>
                    <a:pt x="1393" y="1"/>
                  </a:moveTo>
                  <a:cubicBezTo>
                    <a:pt x="617" y="1"/>
                    <a:pt x="1" y="617"/>
                    <a:pt x="1" y="1373"/>
                  </a:cubicBezTo>
                  <a:lnTo>
                    <a:pt x="1" y="11996"/>
                  </a:lnTo>
                  <a:cubicBezTo>
                    <a:pt x="1" y="12772"/>
                    <a:pt x="617" y="13389"/>
                    <a:pt x="1393" y="13389"/>
                  </a:cubicBezTo>
                  <a:lnTo>
                    <a:pt x="18958" y="13389"/>
                  </a:lnTo>
                  <a:cubicBezTo>
                    <a:pt x="19734" y="13389"/>
                    <a:pt x="20351" y="12772"/>
                    <a:pt x="20351" y="11996"/>
                  </a:cubicBezTo>
                  <a:lnTo>
                    <a:pt x="20351" y="1373"/>
                  </a:lnTo>
                  <a:cubicBezTo>
                    <a:pt x="20351" y="617"/>
                    <a:pt x="19734" y="1"/>
                    <a:pt x="18958" y="1"/>
                  </a:cubicBezTo>
                  <a:close/>
                </a:path>
              </a:pathLst>
            </a:custGeom>
            <a:solidFill>
              <a:srgbClr val="B1641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0"/>
            <p:cNvSpPr/>
            <p:nvPr/>
          </p:nvSpPr>
          <p:spPr>
            <a:xfrm>
              <a:off x="3711540" y="2826240"/>
              <a:ext cx="27161" cy="42679"/>
            </a:xfrm>
            <a:custGeom>
              <a:avLst/>
              <a:gdLst/>
              <a:ahLst/>
              <a:cxnLst/>
              <a:rect l="l" t="t" r="r" b="b"/>
              <a:pathLst>
                <a:path w="1115" h="1752" extrusionOk="0">
                  <a:moveTo>
                    <a:pt x="538" y="617"/>
                  </a:moveTo>
                  <a:cubicBezTo>
                    <a:pt x="657" y="617"/>
                    <a:pt x="737" y="657"/>
                    <a:pt x="796" y="737"/>
                  </a:cubicBezTo>
                  <a:cubicBezTo>
                    <a:pt x="856" y="836"/>
                    <a:pt x="896" y="955"/>
                    <a:pt x="896" y="1095"/>
                  </a:cubicBezTo>
                  <a:cubicBezTo>
                    <a:pt x="896" y="1254"/>
                    <a:pt x="856" y="1373"/>
                    <a:pt x="796" y="1453"/>
                  </a:cubicBezTo>
                  <a:cubicBezTo>
                    <a:pt x="737" y="1532"/>
                    <a:pt x="657" y="1572"/>
                    <a:pt x="538" y="1572"/>
                  </a:cubicBezTo>
                  <a:cubicBezTo>
                    <a:pt x="438" y="1572"/>
                    <a:pt x="359" y="1532"/>
                    <a:pt x="299" y="1453"/>
                  </a:cubicBezTo>
                  <a:cubicBezTo>
                    <a:pt x="239" y="1373"/>
                    <a:pt x="200" y="1254"/>
                    <a:pt x="200" y="1095"/>
                  </a:cubicBezTo>
                  <a:cubicBezTo>
                    <a:pt x="200" y="955"/>
                    <a:pt x="239" y="836"/>
                    <a:pt x="299" y="737"/>
                  </a:cubicBezTo>
                  <a:cubicBezTo>
                    <a:pt x="359" y="657"/>
                    <a:pt x="438" y="617"/>
                    <a:pt x="538" y="617"/>
                  </a:cubicBezTo>
                  <a:close/>
                  <a:moveTo>
                    <a:pt x="1" y="1"/>
                  </a:moveTo>
                  <a:lnTo>
                    <a:pt x="1" y="1711"/>
                  </a:lnTo>
                  <a:lnTo>
                    <a:pt x="200" y="1711"/>
                  </a:lnTo>
                  <a:lnTo>
                    <a:pt x="200" y="1532"/>
                  </a:lnTo>
                  <a:cubicBezTo>
                    <a:pt x="239" y="1612"/>
                    <a:pt x="299" y="1652"/>
                    <a:pt x="359" y="1691"/>
                  </a:cubicBezTo>
                  <a:cubicBezTo>
                    <a:pt x="438" y="1731"/>
                    <a:pt x="498" y="1751"/>
                    <a:pt x="597" y="1751"/>
                  </a:cubicBezTo>
                  <a:cubicBezTo>
                    <a:pt x="757" y="1751"/>
                    <a:pt x="876" y="1691"/>
                    <a:pt x="955" y="1572"/>
                  </a:cubicBezTo>
                  <a:cubicBezTo>
                    <a:pt x="1055" y="1453"/>
                    <a:pt x="1115" y="1294"/>
                    <a:pt x="1115" y="1095"/>
                  </a:cubicBezTo>
                  <a:cubicBezTo>
                    <a:pt x="1115" y="896"/>
                    <a:pt x="1055" y="737"/>
                    <a:pt x="955" y="617"/>
                  </a:cubicBezTo>
                  <a:cubicBezTo>
                    <a:pt x="876" y="498"/>
                    <a:pt x="757" y="438"/>
                    <a:pt x="597" y="438"/>
                  </a:cubicBezTo>
                  <a:cubicBezTo>
                    <a:pt x="498" y="438"/>
                    <a:pt x="438" y="458"/>
                    <a:pt x="359" y="498"/>
                  </a:cubicBezTo>
                  <a:cubicBezTo>
                    <a:pt x="299" y="538"/>
                    <a:pt x="239" y="597"/>
                    <a:pt x="200" y="657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0"/>
            <p:cNvSpPr/>
            <p:nvPr/>
          </p:nvSpPr>
          <p:spPr>
            <a:xfrm>
              <a:off x="3744986" y="2836909"/>
              <a:ext cx="25213" cy="32009"/>
            </a:xfrm>
            <a:custGeom>
              <a:avLst/>
              <a:gdLst/>
              <a:ahLst/>
              <a:cxnLst/>
              <a:rect l="l" t="t" r="r" b="b"/>
              <a:pathLst>
                <a:path w="1035" h="1314" extrusionOk="0">
                  <a:moveTo>
                    <a:pt x="836" y="657"/>
                  </a:moveTo>
                  <a:lnTo>
                    <a:pt x="836" y="696"/>
                  </a:lnTo>
                  <a:cubicBezTo>
                    <a:pt x="836" y="836"/>
                    <a:pt x="796" y="935"/>
                    <a:pt x="736" y="1015"/>
                  </a:cubicBezTo>
                  <a:cubicBezTo>
                    <a:pt x="657" y="1094"/>
                    <a:pt x="577" y="1134"/>
                    <a:pt x="458" y="1134"/>
                  </a:cubicBezTo>
                  <a:cubicBezTo>
                    <a:pt x="378" y="1134"/>
                    <a:pt x="318" y="1114"/>
                    <a:pt x="259" y="1074"/>
                  </a:cubicBezTo>
                  <a:cubicBezTo>
                    <a:pt x="219" y="1035"/>
                    <a:pt x="199" y="975"/>
                    <a:pt x="199" y="895"/>
                  </a:cubicBezTo>
                  <a:cubicBezTo>
                    <a:pt x="199" y="816"/>
                    <a:pt x="219" y="756"/>
                    <a:pt x="299" y="716"/>
                  </a:cubicBezTo>
                  <a:cubicBezTo>
                    <a:pt x="358" y="676"/>
                    <a:pt x="478" y="657"/>
                    <a:pt x="637" y="657"/>
                  </a:cubicBezTo>
                  <a:close/>
                  <a:moveTo>
                    <a:pt x="497" y="0"/>
                  </a:moveTo>
                  <a:cubicBezTo>
                    <a:pt x="438" y="0"/>
                    <a:pt x="378" y="20"/>
                    <a:pt x="299" y="40"/>
                  </a:cubicBezTo>
                  <a:cubicBezTo>
                    <a:pt x="239" y="40"/>
                    <a:pt x="159" y="60"/>
                    <a:pt x="80" y="100"/>
                  </a:cubicBezTo>
                  <a:lnTo>
                    <a:pt x="80" y="279"/>
                  </a:lnTo>
                  <a:cubicBezTo>
                    <a:pt x="139" y="239"/>
                    <a:pt x="219" y="219"/>
                    <a:pt x="279" y="199"/>
                  </a:cubicBezTo>
                  <a:cubicBezTo>
                    <a:pt x="338" y="199"/>
                    <a:pt x="418" y="179"/>
                    <a:pt x="478" y="179"/>
                  </a:cubicBezTo>
                  <a:cubicBezTo>
                    <a:pt x="597" y="179"/>
                    <a:pt x="677" y="199"/>
                    <a:pt x="736" y="259"/>
                  </a:cubicBezTo>
                  <a:cubicBezTo>
                    <a:pt x="796" y="318"/>
                    <a:pt x="836" y="378"/>
                    <a:pt x="836" y="478"/>
                  </a:cubicBezTo>
                  <a:lnTo>
                    <a:pt x="836" y="497"/>
                  </a:lnTo>
                  <a:lnTo>
                    <a:pt x="557" y="497"/>
                  </a:lnTo>
                  <a:cubicBezTo>
                    <a:pt x="358" y="497"/>
                    <a:pt x="219" y="537"/>
                    <a:pt x="139" y="597"/>
                  </a:cubicBezTo>
                  <a:cubicBezTo>
                    <a:pt x="40" y="676"/>
                    <a:pt x="0" y="776"/>
                    <a:pt x="0" y="915"/>
                  </a:cubicBezTo>
                  <a:cubicBezTo>
                    <a:pt x="0" y="1035"/>
                    <a:pt x="20" y="1134"/>
                    <a:pt x="100" y="1194"/>
                  </a:cubicBezTo>
                  <a:cubicBezTo>
                    <a:pt x="179" y="1273"/>
                    <a:pt x="279" y="1313"/>
                    <a:pt x="398" y="1313"/>
                  </a:cubicBezTo>
                  <a:cubicBezTo>
                    <a:pt x="497" y="1313"/>
                    <a:pt x="597" y="1293"/>
                    <a:pt x="657" y="1253"/>
                  </a:cubicBezTo>
                  <a:cubicBezTo>
                    <a:pt x="736" y="1214"/>
                    <a:pt x="796" y="1174"/>
                    <a:pt x="836" y="1094"/>
                  </a:cubicBezTo>
                  <a:lnTo>
                    <a:pt x="836" y="1273"/>
                  </a:lnTo>
                  <a:lnTo>
                    <a:pt x="1035" y="1273"/>
                  </a:lnTo>
                  <a:lnTo>
                    <a:pt x="1035" y="577"/>
                  </a:lnTo>
                  <a:cubicBezTo>
                    <a:pt x="1035" y="378"/>
                    <a:pt x="995" y="239"/>
                    <a:pt x="915" y="139"/>
                  </a:cubicBezTo>
                  <a:cubicBezTo>
                    <a:pt x="816" y="60"/>
                    <a:pt x="677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0"/>
            <p:cNvSpPr/>
            <p:nvPr/>
          </p:nvSpPr>
          <p:spPr>
            <a:xfrm>
              <a:off x="3780357" y="2836909"/>
              <a:ext cx="25213" cy="31035"/>
            </a:xfrm>
            <a:custGeom>
              <a:avLst/>
              <a:gdLst/>
              <a:ahLst/>
              <a:cxnLst/>
              <a:rect l="l" t="t" r="r" b="b"/>
              <a:pathLst>
                <a:path w="1035" h="1274" extrusionOk="0">
                  <a:moveTo>
                    <a:pt x="597" y="0"/>
                  </a:moveTo>
                  <a:cubicBezTo>
                    <a:pt x="518" y="0"/>
                    <a:pt x="438" y="20"/>
                    <a:pt x="378" y="60"/>
                  </a:cubicBezTo>
                  <a:cubicBezTo>
                    <a:pt x="319" y="100"/>
                    <a:pt x="259" y="159"/>
                    <a:pt x="199" y="239"/>
                  </a:cubicBezTo>
                  <a:lnTo>
                    <a:pt x="199" y="40"/>
                  </a:lnTo>
                  <a:lnTo>
                    <a:pt x="0" y="40"/>
                  </a:lnTo>
                  <a:lnTo>
                    <a:pt x="0" y="1273"/>
                  </a:lnTo>
                  <a:lnTo>
                    <a:pt x="199" y="1273"/>
                  </a:lnTo>
                  <a:lnTo>
                    <a:pt x="199" y="577"/>
                  </a:lnTo>
                  <a:cubicBezTo>
                    <a:pt x="199" y="458"/>
                    <a:pt x="239" y="358"/>
                    <a:pt x="299" y="299"/>
                  </a:cubicBezTo>
                  <a:cubicBezTo>
                    <a:pt x="358" y="219"/>
                    <a:pt x="458" y="179"/>
                    <a:pt x="557" y="179"/>
                  </a:cubicBezTo>
                  <a:cubicBezTo>
                    <a:pt x="657" y="179"/>
                    <a:pt x="716" y="219"/>
                    <a:pt x="756" y="279"/>
                  </a:cubicBezTo>
                  <a:cubicBezTo>
                    <a:pt x="816" y="338"/>
                    <a:pt x="836" y="418"/>
                    <a:pt x="836" y="537"/>
                  </a:cubicBezTo>
                  <a:lnTo>
                    <a:pt x="836" y="1273"/>
                  </a:lnTo>
                  <a:lnTo>
                    <a:pt x="1035" y="1273"/>
                  </a:lnTo>
                  <a:lnTo>
                    <a:pt x="1035" y="537"/>
                  </a:lnTo>
                  <a:cubicBezTo>
                    <a:pt x="1035" y="358"/>
                    <a:pt x="995" y="219"/>
                    <a:pt x="935" y="139"/>
                  </a:cubicBezTo>
                  <a:cubicBezTo>
                    <a:pt x="856" y="60"/>
                    <a:pt x="756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0"/>
            <p:cNvSpPr/>
            <p:nvPr/>
          </p:nvSpPr>
          <p:spPr>
            <a:xfrm>
              <a:off x="3815240" y="2826240"/>
              <a:ext cx="26674" cy="41704"/>
            </a:xfrm>
            <a:custGeom>
              <a:avLst/>
              <a:gdLst/>
              <a:ahLst/>
              <a:cxnLst/>
              <a:rect l="l" t="t" r="r" b="b"/>
              <a:pathLst>
                <a:path w="1095" h="1712" extrusionOk="0">
                  <a:moveTo>
                    <a:pt x="1" y="1"/>
                  </a:moveTo>
                  <a:lnTo>
                    <a:pt x="1" y="1711"/>
                  </a:lnTo>
                  <a:lnTo>
                    <a:pt x="219" y="1711"/>
                  </a:lnTo>
                  <a:lnTo>
                    <a:pt x="219" y="1114"/>
                  </a:lnTo>
                  <a:lnTo>
                    <a:pt x="836" y="1711"/>
                  </a:lnTo>
                  <a:lnTo>
                    <a:pt x="1095" y="1711"/>
                  </a:lnTo>
                  <a:lnTo>
                    <a:pt x="418" y="1055"/>
                  </a:lnTo>
                  <a:lnTo>
                    <a:pt x="1075" y="478"/>
                  </a:lnTo>
                  <a:lnTo>
                    <a:pt x="816" y="478"/>
                  </a:lnTo>
                  <a:lnTo>
                    <a:pt x="219" y="101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0"/>
            <p:cNvSpPr/>
            <p:nvPr/>
          </p:nvSpPr>
          <p:spPr>
            <a:xfrm>
              <a:off x="3706692" y="2895057"/>
              <a:ext cx="80948" cy="80948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498" y="0"/>
                  </a:moveTo>
                  <a:cubicBezTo>
                    <a:pt x="219" y="0"/>
                    <a:pt x="1" y="219"/>
                    <a:pt x="1" y="517"/>
                  </a:cubicBezTo>
                  <a:lnTo>
                    <a:pt x="1" y="2825"/>
                  </a:lnTo>
                  <a:cubicBezTo>
                    <a:pt x="1" y="3104"/>
                    <a:pt x="219" y="3322"/>
                    <a:pt x="498" y="3322"/>
                  </a:cubicBezTo>
                  <a:lnTo>
                    <a:pt x="2806" y="3322"/>
                  </a:lnTo>
                  <a:cubicBezTo>
                    <a:pt x="3084" y="3322"/>
                    <a:pt x="3323" y="3104"/>
                    <a:pt x="3323" y="2825"/>
                  </a:cubicBezTo>
                  <a:lnTo>
                    <a:pt x="3323" y="517"/>
                  </a:lnTo>
                  <a:cubicBezTo>
                    <a:pt x="3323" y="219"/>
                    <a:pt x="3084" y="0"/>
                    <a:pt x="2806" y="0"/>
                  </a:cubicBezTo>
                  <a:close/>
                </a:path>
              </a:pathLst>
            </a:custGeom>
            <a:solidFill>
              <a:srgbClr val="3E85C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0"/>
            <p:cNvSpPr/>
            <p:nvPr/>
          </p:nvSpPr>
          <p:spPr>
            <a:xfrm>
              <a:off x="3701357" y="2935275"/>
              <a:ext cx="91131" cy="24"/>
            </a:xfrm>
            <a:custGeom>
              <a:avLst/>
              <a:gdLst/>
              <a:ahLst/>
              <a:cxnLst/>
              <a:rect l="l" t="t" r="r" b="b"/>
              <a:pathLst>
                <a:path w="3741" h="1" fill="none" extrusionOk="0">
                  <a:moveTo>
                    <a:pt x="1" y="0"/>
                  </a:moveTo>
                  <a:lnTo>
                    <a:pt x="3741" y="0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0"/>
            <p:cNvSpPr/>
            <p:nvPr/>
          </p:nvSpPr>
          <p:spPr>
            <a:xfrm>
              <a:off x="3726570" y="2913473"/>
              <a:ext cx="40730" cy="44116"/>
            </a:xfrm>
            <a:custGeom>
              <a:avLst/>
              <a:gdLst/>
              <a:ahLst/>
              <a:cxnLst/>
              <a:rect l="l" t="t" r="r" b="b"/>
              <a:pathLst>
                <a:path w="1672" h="1811" fill="none" extrusionOk="0">
                  <a:moveTo>
                    <a:pt x="0" y="0"/>
                  </a:moveTo>
                  <a:lnTo>
                    <a:pt x="1671" y="0"/>
                  </a:lnTo>
                  <a:lnTo>
                    <a:pt x="1671" y="1810"/>
                  </a:lnTo>
                  <a:lnTo>
                    <a:pt x="0" y="1810"/>
                  </a:lnTo>
                  <a:close/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0"/>
            <p:cNvSpPr/>
            <p:nvPr/>
          </p:nvSpPr>
          <p:spPr>
            <a:xfrm>
              <a:off x="3706692" y="3013300"/>
              <a:ext cx="406106" cy="24"/>
            </a:xfrm>
            <a:custGeom>
              <a:avLst/>
              <a:gdLst/>
              <a:ahLst/>
              <a:cxnLst/>
              <a:rect l="l" t="t" r="r" b="b"/>
              <a:pathLst>
                <a:path w="16671" h="1" fill="none" extrusionOk="0">
                  <a:moveTo>
                    <a:pt x="1" y="0"/>
                  </a:moveTo>
                  <a:lnTo>
                    <a:pt x="16671" y="0"/>
                  </a:lnTo>
                </a:path>
              </a:pathLst>
            </a:custGeom>
            <a:noFill/>
            <a:ln w="795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0"/>
            <p:cNvSpPr/>
            <p:nvPr/>
          </p:nvSpPr>
          <p:spPr>
            <a:xfrm>
              <a:off x="3706692" y="3037027"/>
              <a:ext cx="406106" cy="24"/>
            </a:xfrm>
            <a:custGeom>
              <a:avLst/>
              <a:gdLst/>
              <a:ahLst/>
              <a:cxnLst/>
              <a:rect l="l" t="t" r="r" b="b"/>
              <a:pathLst>
                <a:path w="16671" h="1" fill="none" extrusionOk="0">
                  <a:moveTo>
                    <a:pt x="1" y="1"/>
                  </a:moveTo>
                  <a:lnTo>
                    <a:pt x="16671" y="1"/>
                  </a:lnTo>
                </a:path>
              </a:pathLst>
            </a:custGeom>
            <a:noFill/>
            <a:ln w="795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0"/>
            <p:cNvSpPr/>
            <p:nvPr/>
          </p:nvSpPr>
          <p:spPr>
            <a:xfrm>
              <a:off x="3984859" y="2822854"/>
              <a:ext cx="127939" cy="56223"/>
            </a:xfrm>
            <a:custGeom>
              <a:avLst/>
              <a:gdLst/>
              <a:ahLst/>
              <a:cxnLst/>
              <a:rect l="l" t="t" r="r" b="b"/>
              <a:pathLst>
                <a:path w="5252" h="2308" extrusionOk="0">
                  <a:moveTo>
                    <a:pt x="0" y="0"/>
                  </a:moveTo>
                  <a:lnTo>
                    <a:pt x="0" y="2308"/>
                  </a:lnTo>
                  <a:lnTo>
                    <a:pt x="5252" y="2308"/>
                  </a:lnTo>
                  <a:lnTo>
                    <a:pt x="525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0"/>
            <p:cNvSpPr/>
            <p:nvPr/>
          </p:nvSpPr>
          <p:spPr>
            <a:xfrm>
              <a:off x="3739164" y="3320041"/>
              <a:ext cx="340699" cy="123091"/>
            </a:xfrm>
            <a:custGeom>
              <a:avLst/>
              <a:gdLst/>
              <a:ahLst/>
              <a:cxnLst/>
              <a:rect l="l" t="t" r="r" b="b"/>
              <a:pathLst>
                <a:path w="13986" h="5053" extrusionOk="0">
                  <a:moveTo>
                    <a:pt x="2527" y="0"/>
                  </a:moveTo>
                  <a:cubicBezTo>
                    <a:pt x="1134" y="0"/>
                    <a:pt x="0" y="1134"/>
                    <a:pt x="0" y="2527"/>
                  </a:cubicBezTo>
                  <a:cubicBezTo>
                    <a:pt x="0" y="3919"/>
                    <a:pt x="1134" y="5053"/>
                    <a:pt x="2527" y="5053"/>
                  </a:cubicBezTo>
                  <a:lnTo>
                    <a:pt x="11459" y="5053"/>
                  </a:lnTo>
                  <a:cubicBezTo>
                    <a:pt x="12851" y="5053"/>
                    <a:pt x="13985" y="3919"/>
                    <a:pt x="13985" y="2527"/>
                  </a:cubicBezTo>
                  <a:cubicBezTo>
                    <a:pt x="13985" y="1134"/>
                    <a:pt x="12851" y="0"/>
                    <a:pt x="114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0"/>
            <p:cNvSpPr/>
            <p:nvPr/>
          </p:nvSpPr>
          <p:spPr>
            <a:xfrm>
              <a:off x="3841890" y="3352026"/>
              <a:ext cx="36857" cy="59609"/>
            </a:xfrm>
            <a:custGeom>
              <a:avLst/>
              <a:gdLst/>
              <a:ahLst/>
              <a:cxnLst/>
              <a:rect l="l" t="t" r="r" b="b"/>
              <a:pathLst>
                <a:path w="1513" h="2447" extrusionOk="0">
                  <a:moveTo>
                    <a:pt x="617" y="239"/>
                  </a:moveTo>
                  <a:cubicBezTo>
                    <a:pt x="956" y="239"/>
                    <a:pt x="1194" y="398"/>
                    <a:pt x="1194" y="716"/>
                  </a:cubicBezTo>
                  <a:cubicBezTo>
                    <a:pt x="1194" y="1054"/>
                    <a:pt x="956" y="1233"/>
                    <a:pt x="578" y="1233"/>
                  </a:cubicBezTo>
                  <a:cubicBezTo>
                    <a:pt x="478" y="1233"/>
                    <a:pt x="399" y="1233"/>
                    <a:pt x="319" y="1214"/>
                  </a:cubicBezTo>
                  <a:lnTo>
                    <a:pt x="319" y="259"/>
                  </a:lnTo>
                  <a:cubicBezTo>
                    <a:pt x="379" y="259"/>
                    <a:pt x="478" y="239"/>
                    <a:pt x="617" y="239"/>
                  </a:cubicBezTo>
                  <a:close/>
                  <a:moveTo>
                    <a:pt x="617" y="0"/>
                  </a:moveTo>
                  <a:cubicBezTo>
                    <a:pt x="359" y="0"/>
                    <a:pt x="160" y="20"/>
                    <a:pt x="1" y="40"/>
                  </a:cubicBezTo>
                  <a:lnTo>
                    <a:pt x="1" y="2447"/>
                  </a:lnTo>
                  <a:lnTo>
                    <a:pt x="319" y="2447"/>
                  </a:lnTo>
                  <a:lnTo>
                    <a:pt x="319" y="1472"/>
                  </a:lnTo>
                  <a:cubicBezTo>
                    <a:pt x="399" y="1492"/>
                    <a:pt x="478" y="1492"/>
                    <a:pt x="578" y="1492"/>
                  </a:cubicBezTo>
                  <a:cubicBezTo>
                    <a:pt x="876" y="1492"/>
                    <a:pt x="1154" y="1413"/>
                    <a:pt x="1314" y="1233"/>
                  </a:cubicBezTo>
                  <a:cubicBezTo>
                    <a:pt x="1453" y="1094"/>
                    <a:pt x="1513" y="935"/>
                    <a:pt x="1513" y="696"/>
                  </a:cubicBezTo>
                  <a:cubicBezTo>
                    <a:pt x="1513" y="497"/>
                    <a:pt x="1433" y="318"/>
                    <a:pt x="1294" y="199"/>
                  </a:cubicBezTo>
                  <a:cubicBezTo>
                    <a:pt x="1154" y="60"/>
                    <a:pt x="916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0"/>
            <p:cNvSpPr/>
            <p:nvPr/>
          </p:nvSpPr>
          <p:spPr>
            <a:xfrm>
              <a:off x="3881621" y="3352513"/>
              <a:ext cx="49451" cy="59122"/>
            </a:xfrm>
            <a:custGeom>
              <a:avLst/>
              <a:gdLst/>
              <a:ahLst/>
              <a:cxnLst/>
              <a:rect l="l" t="t" r="r" b="b"/>
              <a:pathLst>
                <a:path w="2030" h="2427" extrusionOk="0">
                  <a:moveTo>
                    <a:pt x="1015" y="279"/>
                  </a:moveTo>
                  <a:cubicBezTo>
                    <a:pt x="1055" y="418"/>
                    <a:pt x="1075" y="557"/>
                    <a:pt x="1135" y="716"/>
                  </a:cubicBezTo>
                  <a:lnTo>
                    <a:pt x="1374" y="1412"/>
                  </a:lnTo>
                  <a:lnTo>
                    <a:pt x="637" y="1412"/>
                  </a:lnTo>
                  <a:lnTo>
                    <a:pt x="876" y="716"/>
                  </a:lnTo>
                  <a:cubicBezTo>
                    <a:pt x="916" y="557"/>
                    <a:pt x="956" y="418"/>
                    <a:pt x="996" y="279"/>
                  </a:cubicBezTo>
                  <a:close/>
                  <a:moveTo>
                    <a:pt x="817" y="0"/>
                  </a:moveTo>
                  <a:lnTo>
                    <a:pt x="1" y="2427"/>
                  </a:lnTo>
                  <a:lnTo>
                    <a:pt x="319" y="2427"/>
                  </a:lnTo>
                  <a:lnTo>
                    <a:pt x="578" y="1671"/>
                  </a:lnTo>
                  <a:lnTo>
                    <a:pt x="1433" y="1671"/>
                  </a:lnTo>
                  <a:lnTo>
                    <a:pt x="1692" y="2427"/>
                  </a:lnTo>
                  <a:lnTo>
                    <a:pt x="2030" y="242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0"/>
            <p:cNvSpPr/>
            <p:nvPr/>
          </p:nvSpPr>
          <p:spPr>
            <a:xfrm>
              <a:off x="3932022" y="3352513"/>
              <a:ext cx="46552" cy="59122"/>
            </a:xfrm>
            <a:custGeom>
              <a:avLst/>
              <a:gdLst/>
              <a:ahLst/>
              <a:cxnLst/>
              <a:rect l="l" t="t" r="r" b="b"/>
              <a:pathLst>
                <a:path w="1911" h="2427" extrusionOk="0">
                  <a:moveTo>
                    <a:pt x="1" y="0"/>
                  </a:moveTo>
                  <a:lnTo>
                    <a:pt x="757" y="1393"/>
                  </a:lnTo>
                  <a:lnTo>
                    <a:pt x="757" y="2427"/>
                  </a:lnTo>
                  <a:lnTo>
                    <a:pt x="1075" y="2427"/>
                  </a:lnTo>
                  <a:lnTo>
                    <a:pt x="1075" y="1393"/>
                  </a:lnTo>
                  <a:lnTo>
                    <a:pt x="1910" y="0"/>
                  </a:lnTo>
                  <a:lnTo>
                    <a:pt x="1552" y="0"/>
                  </a:lnTo>
                  <a:lnTo>
                    <a:pt x="1194" y="656"/>
                  </a:lnTo>
                  <a:cubicBezTo>
                    <a:pt x="1095" y="855"/>
                    <a:pt x="1015" y="1015"/>
                    <a:pt x="956" y="1174"/>
                  </a:cubicBezTo>
                  <a:lnTo>
                    <a:pt x="936" y="1174"/>
                  </a:lnTo>
                  <a:cubicBezTo>
                    <a:pt x="856" y="995"/>
                    <a:pt x="796" y="855"/>
                    <a:pt x="697" y="656"/>
                  </a:cubicBezTo>
                  <a:lnTo>
                    <a:pt x="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0"/>
            <p:cNvSpPr/>
            <p:nvPr/>
          </p:nvSpPr>
          <p:spPr>
            <a:xfrm>
              <a:off x="3403824" y="2989427"/>
              <a:ext cx="288349" cy="277095"/>
            </a:xfrm>
            <a:custGeom>
              <a:avLst/>
              <a:gdLst/>
              <a:ahLst/>
              <a:cxnLst/>
              <a:rect l="l" t="t" r="r" b="b"/>
              <a:pathLst>
                <a:path w="11837" h="11375" extrusionOk="0">
                  <a:moveTo>
                    <a:pt x="2878" y="0"/>
                  </a:moveTo>
                  <a:cubicBezTo>
                    <a:pt x="2209" y="0"/>
                    <a:pt x="1542" y="254"/>
                    <a:pt x="1035" y="761"/>
                  </a:cubicBezTo>
                  <a:cubicBezTo>
                    <a:pt x="1" y="1796"/>
                    <a:pt x="1" y="3447"/>
                    <a:pt x="1035" y="4461"/>
                  </a:cubicBezTo>
                  <a:lnTo>
                    <a:pt x="7321" y="10747"/>
                  </a:lnTo>
                  <a:cubicBezTo>
                    <a:pt x="7729" y="11165"/>
                    <a:pt x="8271" y="11374"/>
                    <a:pt x="8816" y="11374"/>
                  </a:cubicBezTo>
                  <a:cubicBezTo>
                    <a:pt x="9360" y="11374"/>
                    <a:pt x="9907" y="11165"/>
                    <a:pt x="10325" y="10747"/>
                  </a:cubicBezTo>
                  <a:lnTo>
                    <a:pt x="11021" y="10051"/>
                  </a:lnTo>
                  <a:cubicBezTo>
                    <a:pt x="11837" y="9216"/>
                    <a:pt x="11837" y="7883"/>
                    <a:pt x="11021" y="7047"/>
                  </a:cubicBezTo>
                  <a:lnTo>
                    <a:pt x="4735" y="761"/>
                  </a:lnTo>
                  <a:cubicBezTo>
                    <a:pt x="4218" y="254"/>
                    <a:pt x="3547" y="0"/>
                    <a:pt x="2878" y="0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0"/>
            <p:cNvSpPr/>
            <p:nvPr/>
          </p:nvSpPr>
          <p:spPr>
            <a:xfrm>
              <a:off x="3544844" y="3127890"/>
              <a:ext cx="125527" cy="120217"/>
            </a:xfrm>
            <a:custGeom>
              <a:avLst/>
              <a:gdLst/>
              <a:ahLst/>
              <a:cxnLst/>
              <a:rect l="l" t="t" r="r" b="b"/>
              <a:pathLst>
                <a:path w="5153" h="4935" extrusionOk="0">
                  <a:moveTo>
                    <a:pt x="1870" y="1"/>
                  </a:moveTo>
                  <a:cubicBezTo>
                    <a:pt x="1433" y="1"/>
                    <a:pt x="995" y="170"/>
                    <a:pt x="657" y="508"/>
                  </a:cubicBezTo>
                  <a:cubicBezTo>
                    <a:pt x="0" y="1164"/>
                    <a:pt x="0" y="2259"/>
                    <a:pt x="657" y="2915"/>
                  </a:cubicBezTo>
                  <a:lnTo>
                    <a:pt x="2467" y="4725"/>
                  </a:lnTo>
                  <a:cubicBezTo>
                    <a:pt x="2606" y="4864"/>
                    <a:pt x="2790" y="4934"/>
                    <a:pt x="2974" y="4934"/>
                  </a:cubicBezTo>
                  <a:cubicBezTo>
                    <a:pt x="3158" y="4934"/>
                    <a:pt x="3342" y="4864"/>
                    <a:pt x="3482" y="4725"/>
                  </a:cubicBezTo>
                  <a:lnTo>
                    <a:pt x="4874" y="3313"/>
                  </a:lnTo>
                  <a:cubicBezTo>
                    <a:pt x="5153" y="3034"/>
                    <a:pt x="5153" y="2597"/>
                    <a:pt x="4874" y="2318"/>
                  </a:cubicBezTo>
                  <a:lnTo>
                    <a:pt x="3084" y="508"/>
                  </a:lnTo>
                  <a:cubicBezTo>
                    <a:pt x="2746" y="170"/>
                    <a:pt x="2308" y="1"/>
                    <a:pt x="1870" y="1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0"/>
            <p:cNvSpPr/>
            <p:nvPr/>
          </p:nvSpPr>
          <p:spPr>
            <a:xfrm>
              <a:off x="3390256" y="3159509"/>
              <a:ext cx="306765" cy="294780"/>
            </a:xfrm>
            <a:custGeom>
              <a:avLst/>
              <a:gdLst/>
              <a:ahLst/>
              <a:cxnLst/>
              <a:rect l="l" t="t" r="r" b="b"/>
              <a:pathLst>
                <a:path w="12593" h="12101" extrusionOk="0">
                  <a:moveTo>
                    <a:pt x="3054" y="1"/>
                  </a:moveTo>
                  <a:cubicBezTo>
                    <a:pt x="2343" y="1"/>
                    <a:pt x="1632" y="274"/>
                    <a:pt x="1095" y="821"/>
                  </a:cubicBezTo>
                  <a:cubicBezTo>
                    <a:pt x="1" y="1915"/>
                    <a:pt x="1" y="3666"/>
                    <a:pt x="1095" y="4760"/>
                  </a:cubicBezTo>
                  <a:lnTo>
                    <a:pt x="7779" y="11444"/>
                  </a:lnTo>
                  <a:cubicBezTo>
                    <a:pt x="8216" y="11882"/>
                    <a:pt x="8793" y="12100"/>
                    <a:pt x="9370" y="12100"/>
                  </a:cubicBezTo>
                  <a:cubicBezTo>
                    <a:pt x="9947" y="12100"/>
                    <a:pt x="10524" y="11882"/>
                    <a:pt x="10962" y="11444"/>
                  </a:cubicBezTo>
                  <a:lnTo>
                    <a:pt x="11698" y="10708"/>
                  </a:lnTo>
                  <a:cubicBezTo>
                    <a:pt x="12593" y="9813"/>
                    <a:pt x="12593" y="8381"/>
                    <a:pt x="11698" y="7505"/>
                  </a:cubicBezTo>
                  <a:lnTo>
                    <a:pt x="5014" y="821"/>
                  </a:lnTo>
                  <a:cubicBezTo>
                    <a:pt x="4477" y="274"/>
                    <a:pt x="3765" y="1"/>
                    <a:pt x="3054" y="1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0"/>
            <p:cNvSpPr/>
            <p:nvPr/>
          </p:nvSpPr>
          <p:spPr>
            <a:xfrm>
              <a:off x="3539997" y="3306960"/>
              <a:ext cx="133761" cy="128061"/>
            </a:xfrm>
            <a:custGeom>
              <a:avLst/>
              <a:gdLst/>
              <a:ahLst/>
              <a:cxnLst/>
              <a:rect l="l" t="t" r="r" b="b"/>
              <a:pathLst>
                <a:path w="5491" h="5257" extrusionOk="0">
                  <a:moveTo>
                    <a:pt x="1992" y="0"/>
                  </a:moveTo>
                  <a:cubicBezTo>
                    <a:pt x="1527" y="0"/>
                    <a:pt x="1065" y="179"/>
                    <a:pt x="717" y="537"/>
                  </a:cubicBezTo>
                  <a:cubicBezTo>
                    <a:pt x="1" y="1253"/>
                    <a:pt x="1" y="2407"/>
                    <a:pt x="717" y="3103"/>
                  </a:cubicBezTo>
                  <a:lnTo>
                    <a:pt x="2626" y="5033"/>
                  </a:lnTo>
                  <a:cubicBezTo>
                    <a:pt x="2776" y="5182"/>
                    <a:pt x="2970" y="5257"/>
                    <a:pt x="3164" y="5257"/>
                  </a:cubicBezTo>
                  <a:cubicBezTo>
                    <a:pt x="3357" y="5257"/>
                    <a:pt x="3551" y="5182"/>
                    <a:pt x="3701" y="5033"/>
                  </a:cubicBezTo>
                  <a:lnTo>
                    <a:pt x="5193" y="3521"/>
                  </a:lnTo>
                  <a:cubicBezTo>
                    <a:pt x="5491" y="3243"/>
                    <a:pt x="5491" y="2745"/>
                    <a:pt x="5193" y="2467"/>
                  </a:cubicBezTo>
                  <a:lnTo>
                    <a:pt x="3283" y="537"/>
                  </a:lnTo>
                  <a:cubicBezTo>
                    <a:pt x="2925" y="179"/>
                    <a:pt x="2457" y="0"/>
                    <a:pt x="1992" y="0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0"/>
            <p:cNvSpPr/>
            <p:nvPr/>
          </p:nvSpPr>
          <p:spPr>
            <a:xfrm>
              <a:off x="3365068" y="3334682"/>
              <a:ext cx="340675" cy="327374"/>
            </a:xfrm>
            <a:custGeom>
              <a:avLst/>
              <a:gdLst/>
              <a:ahLst/>
              <a:cxnLst/>
              <a:rect l="l" t="t" r="r" b="b"/>
              <a:pathLst>
                <a:path w="13985" h="13439" extrusionOk="0">
                  <a:moveTo>
                    <a:pt x="3390" y="1"/>
                  </a:moveTo>
                  <a:cubicBezTo>
                    <a:pt x="2596" y="1"/>
                    <a:pt x="1801" y="304"/>
                    <a:pt x="1194" y="911"/>
                  </a:cubicBezTo>
                  <a:cubicBezTo>
                    <a:pt x="0" y="2125"/>
                    <a:pt x="0" y="4074"/>
                    <a:pt x="1194" y="5287"/>
                  </a:cubicBezTo>
                  <a:lnTo>
                    <a:pt x="8634" y="12707"/>
                  </a:lnTo>
                  <a:cubicBezTo>
                    <a:pt x="9121" y="13195"/>
                    <a:pt x="9763" y="13438"/>
                    <a:pt x="10404" y="13438"/>
                  </a:cubicBezTo>
                  <a:cubicBezTo>
                    <a:pt x="11046" y="13438"/>
                    <a:pt x="11687" y="13195"/>
                    <a:pt x="12175" y="12707"/>
                  </a:cubicBezTo>
                  <a:lnTo>
                    <a:pt x="13010" y="11892"/>
                  </a:lnTo>
                  <a:cubicBezTo>
                    <a:pt x="13985" y="10897"/>
                    <a:pt x="13985" y="9306"/>
                    <a:pt x="13010" y="8331"/>
                  </a:cubicBezTo>
                  <a:lnTo>
                    <a:pt x="5570" y="911"/>
                  </a:lnTo>
                  <a:cubicBezTo>
                    <a:pt x="4973" y="304"/>
                    <a:pt x="4183" y="1"/>
                    <a:pt x="3390" y="1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0"/>
            <p:cNvSpPr/>
            <p:nvPr/>
          </p:nvSpPr>
          <p:spPr>
            <a:xfrm>
              <a:off x="3531276" y="3498357"/>
              <a:ext cx="148791" cy="142019"/>
            </a:xfrm>
            <a:custGeom>
              <a:avLst/>
              <a:gdLst/>
              <a:ahLst/>
              <a:cxnLst/>
              <a:rect l="l" t="t" r="r" b="b"/>
              <a:pathLst>
                <a:path w="6108" h="5830" extrusionOk="0">
                  <a:moveTo>
                    <a:pt x="2219" y="1"/>
                  </a:moveTo>
                  <a:cubicBezTo>
                    <a:pt x="1701" y="1"/>
                    <a:pt x="1184" y="200"/>
                    <a:pt x="796" y="598"/>
                  </a:cubicBezTo>
                  <a:cubicBezTo>
                    <a:pt x="1" y="1393"/>
                    <a:pt x="1" y="2666"/>
                    <a:pt x="796" y="3462"/>
                  </a:cubicBezTo>
                  <a:lnTo>
                    <a:pt x="2925" y="5591"/>
                  </a:lnTo>
                  <a:cubicBezTo>
                    <a:pt x="3084" y="5750"/>
                    <a:pt x="3298" y="5829"/>
                    <a:pt x="3514" y="5829"/>
                  </a:cubicBezTo>
                  <a:cubicBezTo>
                    <a:pt x="3730" y="5829"/>
                    <a:pt x="3949" y="5750"/>
                    <a:pt x="4118" y="5591"/>
                  </a:cubicBezTo>
                  <a:lnTo>
                    <a:pt x="5789" y="3920"/>
                  </a:lnTo>
                  <a:cubicBezTo>
                    <a:pt x="6108" y="3601"/>
                    <a:pt x="6108" y="3064"/>
                    <a:pt x="5789" y="2726"/>
                  </a:cubicBezTo>
                  <a:lnTo>
                    <a:pt x="3641" y="598"/>
                  </a:lnTo>
                  <a:cubicBezTo>
                    <a:pt x="3253" y="200"/>
                    <a:pt x="2736" y="1"/>
                    <a:pt x="2219" y="1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40"/>
          <p:cNvGrpSpPr/>
          <p:nvPr/>
        </p:nvGrpSpPr>
        <p:grpSpPr>
          <a:xfrm>
            <a:off x="4857252" y="1457524"/>
            <a:ext cx="1430822" cy="2871213"/>
            <a:chOff x="4633712" y="1444687"/>
            <a:chExt cx="1074836" cy="2094400"/>
          </a:xfrm>
        </p:grpSpPr>
        <p:sp>
          <p:nvSpPr>
            <p:cNvPr id="2303" name="Google Shape;2303;p40"/>
            <p:cNvSpPr/>
            <p:nvPr/>
          </p:nvSpPr>
          <p:spPr>
            <a:xfrm>
              <a:off x="4915728" y="1801342"/>
              <a:ext cx="777303" cy="1091791"/>
            </a:xfrm>
            <a:custGeom>
              <a:avLst/>
              <a:gdLst/>
              <a:ahLst/>
              <a:cxnLst/>
              <a:rect l="l" t="t" r="r" b="b"/>
              <a:pathLst>
                <a:path w="31909" h="44819" extrusionOk="0">
                  <a:moveTo>
                    <a:pt x="3920" y="0"/>
                  </a:moveTo>
                  <a:lnTo>
                    <a:pt x="3920" y="8037"/>
                  </a:lnTo>
                  <a:cubicBezTo>
                    <a:pt x="1712" y="8355"/>
                    <a:pt x="1" y="10265"/>
                    <a:pt x="1" y="12573"/>
                  </a:cubicBezTo>
                  <a:lnTo>
                    <a:pt x="1" y="27393"/>
                  </a:lnTo>
                  <a:lnTo>
                    <a:pt x="26796" y="27393"/>
                  </a:lnTo>
                  <a:lnTo>
                    <a:pt x="26796" y="40999"/>
                  </a:lnTo>
                  <a:cubicBezTo>
                    <a:pt x="26796" y="43108"/>
                    <a:pt x="28487" y="44819"/>
                    <a:pt x="30616" y="44819"/>
                  </a:cubicBezTo>
                  <a:cubicBezTo>
                    <a:pt x="31332" y="44819"/>
                    <a:pt x="31909" y="44242"/>
                    <a:pt x="31909" y="43526"/>
                  </a:cubicBezTo>
                  <a:lnTo>
                    <a:pt x="31909" y="12592"/>
                  </a:lnTo>
                  <a:cubicBezTo>
                    <a:pt x="31909" y="10961"/>
                    <a:pt x="30994" y="9549"/>
                    <a:pt x="29641" y="8853"/>
                  </a:cubicBezTo>
                  <a:lnTo>
                    <a:pt x="29641" y="7977"/>
                  </a:lnTo>
                  <a:lnTo>
                    <a:pt x="29542" y="7977"/>
                  </a:lnTo>
                  <a:lnTo>
                    <a:pt x="29542" y="0"/>
                  </a:ln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0"/>
            <p:cNvSpPr/>
            <p:nvPr/>
          </p:nvSpPr>
          <p:spPr>
            <a:xfrm>
              <a:off x="5643093" y="2720103"/>
              <a:ext cx="49938" cy="147841"/>
            </a:xfrm>
            <a:custGeom>
              <a:avLst/>
              <a:gdLst/>
              <a:ahLst/>
              <a:cxnLst/>
              <a:rect l="l" t="t" r="r" b="b"/>
              <a:pathLst>
                <a:path w="2050" h="6069" extrusionOk="0">
                  <a:moveTo>
                    <a:pt x="1692" y="1"/>
                  </a:moveTo>
                  <a:cubicBezTo>
                    <a:pt x="757" y="1"/>
                    <a:pt x="1" y="757"/>
                    <a:pt x="1" y="1692"/>
                  </a:cubicBezTo>
                  <a:lnTo>
                    <a:pt x="1" y="5372"/>
                  </a:lnTo>
                  <a:cubicBezTo>
                    <a:pt x="1" y="5750"/>
                    <a:pt x="319" y="6068"/>
                    <a:pt x="697" y="6068"/>
                  </a:cubicBezTo>
                  <a:lnTo>
                    <a:pt x="2050" y="6068"/>
                  </a:lnTo>
                  <a:lnTo>
                    <a:pt x="2050" y="1"/>
                  </a:ln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0"/>
            <p:cNvSpPr/>
            <p:nvPr/>
          </p:nvSpPr>
          <p:spPr>
            <a:xfrm>
              <a:off x="4638073" y="2649362"/>
              <a:ext cx="529197" cy="524714"/>
            </a:xfrm>
            <a:custGeom>
              <a:avLst/>
              <a:gdLst/>
              <a:ahLst/>
              <a:cxnLst/>
              <a:rect l="l" t="t" r="r" b="b"/>
              <a:pathLst>
                <a:path w="21724" h="21540" extrusionOk="0">
                  <a:moveTo>
                    <a:pt x="18083" y="1"/>
                  </a:moveTo>
                  <a:lnTo>
                    <a:pt x="816" y="17268"/>
                  </a:lnTo>
                  <a:cubicBezTo>
                    <a:pt x="0" y="18083"/>
                    <a:pt x="0" y="19416"/>
                    <a:pt x="816" y="20232"/>
                  </a:cubicBezTo>
                  <a:lnTo>
                    <a:pt x="1492" y="20928"/>
                  </a:lnTo>
                  <a:cubicBezTo>
                    <a:pt x="1900" y="21336"/>
                    <a:pt x="2437" y="21540"/>
                    <a:pt x="2974" y="21540"/>
                  </a:cubicBezTo>
                  <a:cubicBezTo>
                    <a:pt x="3511" y="21540"/>
                    <a:pt x="4049" y="21336"/>
                    <a:pt x="4456" y="20928"/>
                  </a:cubicBezTo>
                  <a:lnTo>
                    <a:pt x="21723" y="3641"/>
                  </a:lnTo>
                  <a:lnTo>
                    <a:pt x="18083" y="1"/>
                  </a:ln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0"/>
            <p:cNvSpPr/>
            <p:nvPr/>
          </p:nvSpPr>
          <p:spPr>
            <a:xfrm>
              <a:off x="4978723" y="1801342"/>
              <a:ext cx="689607" cy="131836"/>
            </a:xfrm>
            <a:custGeom>
              <a:avLst/>
              <a:gdLst/>
              <a:ahLst/>
              <a:cxnLst/>
              <a:rect l="l" t="t" r="r" b="b"/>
              <a:pathLst>
                <a:path w="28309" h="5412" extrusionOk="0">
                  <a:moveTo>
                    <a:pt x="1" y="0"/>
                  </a:moveTo>
                  <a:lnTo>
                    <a:pt x="1" y="5411"/>
                  </a:lnTo>
                  <a:lnTo>
                    <a:pt x="28308" y="5411"/>
                  </a:lnTo>
                  <a:lnTo>
                    <a:pt x="2830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0"/>
            <p:cNvSpPr/>
            <p:nvPr/>
          </p:nvSpPr>
          <p:spPr>
            <a:xfrm>
              <a:off x="4938017" y="1444687"/>
              <a:ext cx="770531" cy="388177"/>
            </a:xfrm>
            <a:custGeom>
              <a:avLst/>
              <a:gdLst/>
              <a:ahLst/>
              <a:cxnLst/>
              <a:rect l="l" t="t" r="r" b="b"/>
              <a:pathLst>
                <a:path w="31631" h="15935" extrusionOk="0">
                  <a:moveTo>
                    <a:pt x="1" y="0"/>
                  </a:moveTo>
                  <a:lnTo>
                    <a:pt x="1" y="15934"/>
                  </a:lnTo>
                  <a:lnTo>
                    <a:pt x="31630" y="15934"/>
                  </a:lnTo>
                  <a:lnTo>
                    <a:pt x="31630" y="0"/>
                  </a:lnTo>
                  <a:close/>
                </a:path>
              </a:pathLst>
            </a:custGeom>
            <a:solidFill>
              <a:srgbClr val="1B60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0"/>
            <p:cNvSpPr/>
            <p:nvPr/>
          </p:nvSpPr>
          <p:spPr>
            <a:xfrm>
              <a:off x="4942775" y="1449450"/>
              <a:ext cx="178851" cy="378124"/>
            </a:xfrm>
            <a:custGeom>
              <a:avLst/>
              <a:gdLst/>
              <a:ahLst/>
              <a:cxnLst/>
              <a:rect l="l" t="t" r="r" b="b"/>
              <a:pathLst>
                <a:path w="7342" h="15358" extrusionOk="0">
                  <a:moveTo>
                    <a:pt x="1" y="0"/>
                  </a:moveTo>
                  <a:lnTo>
                    <a:pt x="1" y="15358"/>
                  </a:lnTo>
                  <a:lnTo>
                    <a:pt x="7341" y="15358"/>
                  </a:lnTo>
                  <a:lnTo>
                    <a:pt x="7341" y="0"/>
                  </a:lnTo>
                  <a:close/>
                </a:path>
              </a:pathLst>
            </a:custGeom>
            <a:solidFill>
              <a:srgbClr val="5B5A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0"/>
            <p:cNvSpPr/>
            <p:nvPr/>
          </p:nvSpPr>
          <p:spPr>
            <a:xfrm>
              <a:off x="4817849" y="2133271"/>
              <a:ext cx="752115" cy="1151887"/>
            </a:xfrm>
            <a:custGeom>
              <a:avLst/>
              <a:gdLst/>
              <a:ahLst/>
              <a:cxnLst/>
              <a:rect l="l" t="t" r="r" b="b"/>
              <a:pathLst>
                <a:path w="30875" h="47286" extrusionOk="0">
                  <a:moveTo>
                    <a:pt x="3104" y="1"/>
                  </a:moveTo>
                  <a:cubicBezTo>
                    <a:pt x="1393" y="1"/>
                    <a:pt x="1" y="1393"/>
                    <a:pt x="1" y="3124"/>
                  </a:cubicBezTo>
                  <a:lnTo>
                    <a:pt x="1" y="44163"/>
                  </a:lnTo>
                  <a:cubicBezTo>
                    <a:pt x="1" y="45893"/>
                    <a:pt x="1393" y="47286"/>
                    <a:pt x="3104" y="47286"/>
                  </a:cubicBezTo>
                  <a:lnTo>
                    <a:pt x="27751" y="47286"/>
                  </a:lnTo>
                  <a:cubicBezTo>
                    <a:pt x="29482" y="47286"/>
                    <a:pt x="30874" y="45893"/>
                    <a:pt x="30874" y="44163"/>
                  </a:cubicBezTo>
                  <a:lnTo>
                    <a:pt x="30874" y="3124"/>
                  </a:lnTo>
                  <a:cubicBezTo>
                    <a:pt x="30874" y="1393"/>
                    <a:pt x="29482" y="1"/>
                    <a:pt x="27751" y="1"/>
                  </a:cubicBezTo>
                  <a:close/>
                </a:path>
              </a:pathLst>
            </a:custGeom>
            <a:solidFill>
              <a:srgbClr val="1B60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0"/>
            <p:cNvSpPr/>
            <p:nvPr/>
          </p:nvSpPr>
          <p:spPr>
            <a:xfrm>
              <a:off x="4924449" y="2809285"/>
              <a:ext cx="538405" cy="311126"/>
            </a:xfrm>
            <a:custGeom>
              <a:avLst/>
              <a:gdLst/>
              <a:ahLst/>
              <a:cxnLst/>
              <a:rect l="l" t="t" r="r" b="b"/>
              <a:pathLst>
                <a:path w="22102" h="12772" extrusionOk="0">
                  <a:moveTo>
                    <a:pt x="1" y="0"/>
                  </a:moveTo>
                  <a:lnTo>
                    <a:pt x="1" y="12771"/>
                  </a:lnTo>
                  <a:lnTo>
                    <a:pt x="22102" y="12771"/>
                  </a:lnTo>
                  <a:lnTo>
                    <a:pt x="22102" y="0"/>
                  </a:lnTo>
                  <a:close/>
                </a:path>
              </a:pathLst>
            </a:custGeom>
            <a:solidFill>
              <a:srgbClr val="70A8D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0"/>
            <p:cNvSpPr/>
            <p:nvPr/>
          </p:nvSpPr>
          <p:spPr>
            <a:xfrm>
              <a:off x="4968565" y="3200336"/>
              <a:ext cx="450197" cy="338750"/>
            </a:xfrm>
            <a:custGeom>
              <a:avLst/>
              <a:gdLst/>
              <a:ahLst/>
              <a:cxnLst/>
              <a:rect l="l" t="t" r="r" b="b"/>
              <a:pathLst>
                <a:path w="18481" h="13906" extrusionOk="0">
                  <a:moveTo>
                    <a:pt x="0" y="1"/>
                  </a:moveTo>
                  <a:lnTo>
                    <a:pt x="0" y="856"/>
                  </a:lnTo>
                  <a:lnTo>
                    <a:pt x="0" y="1731"/>
                  </a:lnTo>
                  <a:lnTo>
                    <a:pt x="0" y="2607"/>
                  </a:lnTo>
                  <a:lnTo>
                    <a:pt x="0" y="3462"/>
                  </a:lnTo>
                  <a:lnTo>
                    <a:pt x="0" y="4337"/>
                  </a:lnTo>
                  <a:lnTo>
                    <a:pt x="0" y="5213"/>
                  </a:lnTo>
                  <a:lnTo>
                    <a:pt x="0" y="6068"/>
                  </a:lnTo>
                  <a:lnTo>
                    <a:pt x="0" y="6943"/>
                  </a:lnTo>
                  <a:lnTo>
                    <a:pt x="0" y="7819"/>
                  </a:lnTo>
                  <a:lnTo>
                    <a:pt x="0" y="8674"/>
                  </a:lnTo>
                  <a:lnTo>
                    <a:pt x="0" y="9549"/>
                  </a:lnTo>
                  <a:lnTo>
                    <a:pt x="0" y="10424"/>
                  </a:lnTo>
                  <a:lnTo>
                    <a:pt x="0" y="11280"/>
                  </a:lnTo>
                  <a:lnTo>
                    <a:pt x="0" y="12155"/>
                  </a:lnTo>
                  <a:lnTo>
                    <a:pt x="0" y="13030"/>
                  </a:lnTo>
                  <a:lnTo>
                    <a:pt x="0" y="13906"/>
                  </a:lnTo>
                  <a:lnTo>
                    <a:pt x="1154" y="13030"/>
                  </a:lnTo>
                  <a:lnTo>
                    <a:pt x="2308" y="13906"/>
                  </a:lnTo>
                  <a:lnTo>
                    <a:pt x="3462" y="13030"/>
                  </a:lnTo>
                  <a:lnTo>
                    <a:pt x="4615" y="13906"/>
                  </a:lnTo>
                  <a:lnTo>
                    <a:pt x="5789" y="13030"/>
                  </a:lnTo>
                  <a:lnTo>
                    <a:pt x="6943" y="13906"/>
                  </a:lnTo>
                  <a:lnTo>
                    <a:pt x="8097" y="13030"/>
                  </a:lnTo>
                  <a:lnTo>
                    <a:pt x="9250" y="13906"/>
                  </a:lnTo>
                  <a:lnTo>
                    <a:pt x="10404" y="13030"/>
                  </a:lnTo>
                  <a:lnTo>
                    <a:pt x="11558" y="13906"/>
                  </a:lnTo>
                  <a:lnTo>
                    <a:pt x="12712" y="13030"/>
                  </a:lnTo>
                  <a:lnTo>
                    <a:pt x="13865" y="13906"/>
                  </a:lnTo>
                  <a:lnTo>
                    <a:pt x="15019" y="13030"/>
                  </a:lnTo>
                  <a:lnTo>
                    <a:pt x="16173" y="13906"/>
                  </a:lnTo>
                  <a:lnTo>
                    <a:pt x="17327" y="13030"/>
                  </a:lnTo>
                  <a:lnTo>
                    <a:pt x="18481" y="13906"/>
                  </a:lnTo>
                  <a:lnTo>
                    <a:pt x="18481" y="13030"/>
                  </a:lnTo>
                  <a:lnTo>
                    <a:pt x="18481" y="12155"/>
                  </a:lnTo>
                  <a:lnTo>
                    <a:pt x="18481" y="11280"/>
                  </a:lnTo>
                  <a:lnTo>
                    <a:pt x="18481" y="10424"/>
                  </a:lnTo>
                  <a:lnTo>
                    <a:pt x="18481" y="9549"/>
                  </a:lnTo>
                  <a:lnTo>
                    <a:pt x="18481" y="8674"/>
                  </a:lnTo>
                  <a:lnTo>
                    <a:pt x="18481" y="7819"/>
                  </a:lnTo>
                  <a:lnTo>
                    <a:pt x="18481" y="6943"/>
                  </a:lnTo>
                  <a:lnTo>
                    <a:pt x="18481" y="6068"/>
                  </a:lnTo>
                  <a:lnTo>
                    <a:pt x="18481" y="5213"/>
                  </a:lnTo>
                  <a:lnTo>
                    <a:pt x="18481" y="4337"/>
                  </a:lnTo>
                  <a:lnTo>
                    <a:pt x="18481" y="3462"/>
                  </a:lnTo>
                  <a:lnTo>
                    <a:pt x="18481" y="2607"/>
                  </a:lnTo>
                  <a:lnTo>
                    <a:pt x="18481" y="1731"/>
                  </a:lnTo>
                  <a:lnTo>
                    <a:pt x="18481" y="856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0"/>
            <p:cNvSpPr/>
            <p:nvPr/>
          </p:nvSpPr>
          <p:spPr>
            <a:xfrm>
              <a:off x="5282078" y="3429540"/>
              <a:ext cx="89206" cy="24"/>
            </a:xfrm>
            <a:custGeom>
              <a:avLst/>
              <a:gdLst/>
              <a:ahLst/>
              <a:cxnLst/>
              <a:rect l="l" t="t" r="r" b="b"/>
              <a:pathLst>
                <a:path w="3662" h="1" fill="none" extrusionOk="0">
                  <a:moveTo>
                    <a:pt x="3661" y="1"/>
                  </a:moveTo>
                  <a:lnTo>
                    <a:pt x="1" y="1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0"/>
            <p:cNvSpPr/>
            <p:nvPr/>
          </p:nvSpPr>
          <p:spPr>
            <a:xfrm>
              <a:off x="5016530" y="3429540"/>
              <a:ext cx="56247" cy="24"/>
            </a:xfrm>
            <a:custGeom>
              <a:avLst/>
              <a:gdLst/>
              <a:ahLst/>
              <a:cxnLst/>
              <a:rect l="l" t="t" r="r" b="b"/>
              <a:pathLst>
                <a:path w="2309" h="1" fill="none" extrusionOk="0">
                  <a:moveTo>
                    <a:pt x="2308" y="1"/>
                  </a:moveTo>
                  <a:lnTo>
                    <a:pt x="1" y="1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0"/>
            <p:cNvSpPr/>
            <p:nvPr/>
          </p:nvSpPr>
          <p:spPr>
            <a:xfrm>
              <a:off x="5016530" y="3385448"/>
              <a:ext cx="56247" cy="24"/>
            </a:xfrm>
            <a:custGeom>
              <a:avLst/>
              <a:gdLst/>
              <a:ahLst/>
              <a:cxnLst/>
              <a:rect l="l" t="t" r="r" b="b"/>
              <a:pathLst>
                <a:path w="2309" h="1" fill="none" extrusionOk="0">
                  <a:moveTo>
                    <a:pt x="2308" y="1"/>
                  </a:moveTo>
                  <a:lnTo>
                    <a:pt x="1" y="1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0"/>
            <p:cNvSpPr/>
            <p:nvPr/>
          </p:nvSpPr>
          <p:spPr>
            <a:xfrm>
              <a:off x="5016530" y="3341356"/>
              <a:ext cx="56247" cy="24"/>
            </a:xfrm>
            <a:custGeom>
              <a:avLst/>
              <a:gdLst/>
              <a:ahLst/>
              <a:cxnLst/>
              <a:rect l="l" t="t" r="r" b="b"/>
              <a:pathLst>
                <a:path w="2309" h="1" fill="none" extrusionOk="0">
                  <a:moveTo>
                    <a:pt x="2308" y="0"/>
                  </a:moveTo>
                  <a:lnTo>
                    <a:pt x="1" y="0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0"/>
            <p:cNvSpPr/>
            <p:nvPr/>
          </p:nvSpPr>
          <p:spPr>
            <a:xfrm>
              <a:off x="5016530" y="3297265"/>
              <a:ext cx="56247" cy="24"/>
            </a:xfrm>
            <a:custGeom>
              <a:avLst/>
              <a:gdLst/>
              <a:ahLst/>
              <a:cxnLst/>
              <a:rect l="l" t="t" r="r" b="b"/>
              <a:pathLst>
                <a:path w="2309" h="1" fill="none" extrusionOk="0">
                  <a:moveTo>
                    <a:pt x="2308" y="0"/>
                  </a:moveTo>
                  <a:lnTo>
                    <a:pt x="1" y="0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5133311" y="3385448"/>
              <a:ext cx="237973" cy="24"/>
            </a:xfrm>
            <a:custGeom>
              <a:avLst/>
              <a:gdLst/>
              <a:ahLst/>
              <a:cxnLst/>
              <a:rect l="l" t="t" r="r" b="b"/>
              <a:pathLst>
                <a:path w="9769" h="1" fill="none" extrusionOk="0">
                  <a:moveTo>
                    <a:pt x="9768" y="1"/>
                  </a:moveTo>
                  <a:lnTo>
                    <a:pt x="1" y="1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0"/>
            <p:cNvSpPr/>
            <p:nvPr/>
          </p:nvSpPr>
          <p:spPr>
            <a:xfrm>
              <a:off x="5223931" y="3341356"/>
              <a:ext cx="147354" cy="24"/>
            </a:xfrm>
            <a:custGeom>
              <a:avLst/>
              <a:gdLst/>
              <a:ahLst/>
              <a:cxnLst/>
              <a:rect l="l" t="t" r="r" b="b"/>
              <a:pathLst>
                <a:path w="6049" h="1" fill="none" extrusionOk="0">
                  <a:moveTo>
                    <a:pt x="6048" y="0"/>
                  </a:moveTo>
                  <a:lnTo>
                    <a:pt x="1" y="0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0"/>
            <p:cNvSpPr/>
            <p:nvPr/>
          </p:nvSpPr>
          <p:spPr>
            <a:xfrm>
              <a:off x="5163372" y="3297265"/>
              <a:ext cx="207913" cy="24"/>
            </a:xfrm>
            <a:custGeom>
              <a:avLst/>
              <a:gdLst/>
              <a:ahLst/>
              <a:cxnLst/>
              <a:rect l="l" t="t" r="r" b="b"/>
              <a:pathLst>
                <a:path w="8535" h="1" fill="none" extrusionOk="0">
                  <a:moveTo>
                    <a:pt x="8534" y="0"/>
                  </a:moveTo>
                  <a:lnTo>
                    <a:pt x="0" y="0"/>
                  </a:lnTo>
                </a:path>
              </a:pathLst>
            </a:custGeom>
            <a:noFill/>
            <a:ln w="12425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0"/>
            <p:cNvSpPr/>
            <p:nvPr/>
          </p:nvSpPr>
          <p:spPr>
            <a:xfrm>
              <a:off x="4968565" y="3200336"/>
              <a:ext cx="450197" cy="31522"/>
            </a:xfrm>
            <a:custGeom>
              <a:avLst/>
              <a:gdLst/>
              <a:ahLst/>
              <a:cxnLst/>
              <a:rect l="l" t="t" r="r" b="b"/>
              <a:pathLst>
                <a:path w="18481" h="1294" extrusionOk="0">
                  <a:moveTo>
                    <a:pt x="0" y="1"/>
                  </a:moveTo>
                  <a:lnTo>
                    <a:pt x="0" y="1294"/>
                  </a:lnTo>
                  <a:lnTo>
                    <a:pt x="18481" y="1294"/>
                  </a:lnTo>
                  <a:lnTo>
                    <a:pt x="18481" y="1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0"/>
            <p:cNvSpPr/>
            <p:nvPr/>
          </p:nvSpPr>
          <p:spPr>
            <a:xfrm>
              <a:off x="5324732" y="2633382"/>
              <a:ext cx="141507" cy="85796"/>
            </a:xfrm>
            <a:custGeom>
              <a:avLst/>
              <a:gdLst/>
              <a:ahLst/>
              <a:cxnLst/>
              <a:rect l="l" t="t" r="r" b="b"/>
              <a:pathLst>
                <a:path w="580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5122666" y="2633382"/>
              <a:ext cx="141994" cy="85796"/>
            </a:xfrm>
            <a:custGeom>
              <a:avLst/>
              <a:gdLst/>
              <a:ahLst/>
              <a:cxnLst/>
              <a:rect l="l" t="t" r="r" b="b"/>
              <a:pathLst>
                <a:path w="582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29" y="3521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0"/>
            <p:cNvSpPr/>
            <p:nvPr/>
          </p:nvSpPr>
          <p:spPr>
            <a:xfrm>
              <a:off x="4921063" y="2633382"/>
              <a:ext cx="141532" cy="85796"/>
            </a:xfrm>
            <a:custGeom>
              <a:avLst/>
              <a:gdLst/>
              <a:ahLst/>
              <a:cxnLst/>
              <a:rect l="l" t="t" r="r" b="b"/>
              <a:pathLst>
                <a:path w="5810" h="3522" extrusionOk="0">
                  <a:moveTo>
                    <a:pt x="1" y="0"/>
                  </a:moveTo>
                  <a:lnTo>
                    <a:pt x="1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0"/>
            <p:cNvSpPr/>
            <p:nvPr/>
          </p:nvSpPr>
          <p:spPr>
            <a:xfrm>
              <a:off x="5324732" y="2497209"/>
              <a:ext cx="141507" cy="85796"/>
            </a:xfrm>
            <a:custGeom>
              <a:avLst/>
              <a:gdLst/>
              <a:ahLst/>
              <a:cxnLst/>
              <a:rect l="l" t="t" r="r" b="b"/>
              <a:pathLst>
                <a:path w="580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0"/>
            <p:cNvSpPr/>
            <p:nvPr/>
          </p:nvSpPr>
          <p:spPr>
            <a:xfrm>
              <a:off x="5122666" y="2497209"/>
              <a:ext cx="141994" cy="85796"/>
            </a:xfrm>
            <a:custGeom>
              <a:avLst/>
              <a:gdLst/>
              <a:ahLst/>
              <a:cxnLst/>
              <a:rect l="l" t="t" r="r" b="b"/>
              <a:pathLst>
                <a:path w="582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29" y="3521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0"/>
            <p:cNvSpPr/>
            <p:nvPr/>
          </p:nvSpPr>
          <p:spPr>
            <a:xfrm>
              <a:off x="4921063" y="2497209"/>
              <a:ext cx="141532" cy="85796"/>
            </a:xfrm>
            <a:custGeom>
              <a:avLst/>
              <a:gdLst/>
              <a:ahLst/>
              <a:cxnLst/>
              <a:rect l="l" t="t" r="r" b="b"/>
              <a:pathLst>
                <a:path w="5810" h="3522" extrusionOk="0">
                  <a:moveTo>
                    <a:pt x="1" y="0"/>
                  </a:moveTo>
                  <a:lnTo>
                    <a:pt x="1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0"/>
            <p:cNvSpPr/>
            <p:nvPr/>
          </p:nvSpPr>
          <p:spPr>
            <a:xfrm>
              <a:off x="5324732" y="2361037"/>
              <a:ext cx="141507" cy="85796"/>
            </a:xfrm>
            <a:custGeom>
              <a:avLst/>
              <a:gdLst/>
              <a:ahLst/>
              <a:cxnLst/>
              <a:rect l="l" t="t" r="r" b="b"/>
              <a:pathLst>
                <a:path w="580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0"/>
            <p:cNvSpPr/>
            <p:nvPr/>
          </p:nvSpPr>
          <p:spPr>
            <a:xfrm>
              <a:off x="5122666" y="2361037"/>
              <a:ext cx="141994" cy="85796"/>
            </a:xfrm>
            <a:custGeom>
              <a:avLst/>
              <a:gdLst/>
              <a:ahLst/>
              <a:cxnLst/>
              <a:rect l="l" t="t" r="r" b="b"/>
              <a:pathLst>
                <a:path w="5829" h="3522" extrusionOk="0">
                  <a:moveTo>
                    <a:pt x="0" y="0"/>
                  </a:moveTo>
                  <a:lnTo>
                    <a:pt x="0" y="3521"/>
                  </a:lnTo>
                  <a:lnTo>
                    <a:pt x="5829" y="3521"/>
                  </a:lnTo>
                  <a:lnTo>
                    <a:pt x="582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0"/>
            <p:cNvSpPr/>
            <p:nvPr/>
          </p:nvSpPr>
          <p:spPr>
            <a:xfrm>
              <a:off x="4921063" y="2361037"/>
              <a:ext cx="141532" cy="85796"/>
            </a:xfrm>
            <a:custGeom>
              <a:avLst/>
              <a:gdLst/>
              <a:ahLst/>
              <a:cxnLst/>
              <a:rect l="l" t="t" r="r" b="b"/>
              <a:pathLst>
                <a:path w="5810" h="3522" extrusionOk="0">
                  <a:moveTo>
                    <a:pt x="1" y="0"/>
                  </a:moveTo>
                  <a:lnTo>
                    <a:pt x="1" y="3521"/>
                  </a:lnTo>
                  <a:lnTo>
                    <a:pt x="5809" y="3521"/>
                  </a:lnTo>
                  <a:lnTo>
                    <a:pt x="5809" y="0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0"/>
            <p:cNvSpPr/>
            <p:nvPr/>
          </p:nvSpPr>
          <p:spPr>
            <a:xfrm>
              <a:off x="5324732" y="2224864"/>
              <a:ext cx="141507" cy="85796"/>
            </a:xfrm>
            <a:custGeom>
              <a:avLst/>
              <a:gdLst/>
              <a:ahLst/>
              <a:cxnLst/>
              <a:rect l="l" t="t" r="r" b="b"/>
              <a:pathLst>
                <a:path w="5809" h="3522" extrusionOk="0">
                  <a:moveTo>
                    <a:pt x="0" y="1"/>
                  </a:moveTo>
                  <a:lnTo>
                    <a:pt x="0" y="3522"/>
                  </a:lnTo>
                  <a:lnTo>
                    <a:pt x="5809" y="3522"/>
                  </a:lnTo>
                  <a:lnTo>
                    <a:pt x="5809" y="1"/>
                  </a:lnTo>
                  <a:close/>
                </a:path>
              </a:pathLst>
            </a:custGeom>
            <a:solidFill>
              <a:srgbClr val="B1641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0"/>
            <p:cNvSpPr/>
            <p:nvPr/>
          </p:nvSpPr>
          <p:spPr>
            <a:xfrm>
              <a:off x="5122666" y="2224864"/>
              <a:ext cx="141994" cy="85796"/>
            </a:xfrm>
            <a:custGeom>
              <a:avLst/>
              <a:gdLst/>
              <a:ahLst/>
              <a:cxnLst/>
              <a:rect l="l" t="t" r="r" b="b"/>
              <a:pathLst>
                <a:path w="5829" h="3522" extrusionOk="0">
                  <a:moveTo>
                    <a:pt x="0" y="1"/>
                  </a:moveTo>
                  <a:lnTo>
                    <a:pt x="0" y="3522"/>
                  </a:lnTo>
                  <a:lnTo>
                    <a:pt x="5829" y="3522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02020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0"/>
            <p:cNvSpPr/>
            <p:nvPr/>
          </p:nvSpPr>
          <p:spPr>
            <a:xfrm>
              <a:off x="4921063" y="2224864"/>
              <a:ext cx="141532" cy="85796"/>
            </a:xfrm>
            <a:custGeom>
              <a:avLst/>
              <a:gdLst/>
              <a:ahLst/>
              <a:cxnLst/>
              <a:rect l="l" t="t" r="r" b="b"/>
              <a:pathLst>
                <a:path w="5810" h="3522" extrusionOk="0">
                  <a:moveTo>
                    <a:pt x="1" y="1"/>
                  </a:moveTo>
                  <a:lnTo>
                    <a:pt x="1" y="3522"/>
                  </a:lnTo>
                  <a:lnTo>
                    <a:pt x="5809" y="3522"/>
                  </a:lnTo>
                  <a:lnTo>
                    <a:pt x="5809" y="1"/>
                  </a:lnTo>
                  <a:close/>
                </a:path>
              </a:pathLst>
            </a:custGeom>
            <a:solidFill>
              <a:srgbClr val="70A8D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0"/>
            <p:cNvSpPr/>
            <p:nvPr/>
          </p:nvSpPr>
          <p:spPr>
            <a:xfrm>
              <a:off x="5124103" y="2895057"/>
              <a:ext cx="69816" cy="69791"/>
            </a:xfrm>
            <a:custGeom>
              <a:avLst/>
              <a:gdLst/>
              <a:ahLst/>
              <a:cxnLst/>
              <a:rect l="l" t="t" r="r" b="b"/>
              <a:pathLst>
                <a:path w="2866" h="2865" fill="none" extrusionOk="0">
                  <a:moveTo>
                    <a:pt x="1" y="2865"/>
                  </a:moveTo>
                  <a:cubicBezTo>
                    <a:pt x="1" y="1293"/>
                    <a:pt x="1274" y="0"/>
                    <a:pt x="2865" y="0"/>
                  </a:cubicBezTo>
                </a:path>
              </a:pathLst>
            </a:custGeom>
            <a:noFill/>
            <a:ln w="3730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0"/>
            <p:cNvSpPr/>
            <p:nvPr/>
          </p:nvSpPr>
          <p:spPr>
            <a:xfrm>
              <a:off x="5124103" y="2895057"/>
              <a:ext cx="139583" cy="139583"/>
            </a:xfrm>
            <a:custGeom>
              <a:avLst/>
              <a:gdLst/>
              <a:ahLst/>
              <a:cxnLst/>
              <a:rect l="l" t="t" r="r" b="b"/>
              <a:pathLst>
                <a:path w="5730" h="5730" fill="none" extrusionOk="0">
                  <a:moveTo>
                    <a:pt x="2865" y="0"/>
                  </a:moveTo>
                  <a:cubicBezTo>
                    <a:pt x="4437" y="0"/>
                    <a:pt x="5730" y="1293"/>
                    <a:pt x="5730" y="2865"/>
                  </a:cubicBezTo>
                  <a:cubicBezTo>
                    <a:pt x="5730" y="4436"/>
                    <a:pt x="4437" y="5729"/>
                    <a:pt x="2865" y="5729"/>
                  </a:cubicBezTo>
                  <a:cubicBezTo>
                    <a:pt x="1274" y="5729"/>
                    <a:pt x="1" y="4436"/>
                    <a:pt x="1" y="2865"/>
                  </a:cubicBezTo>
                </a:path>
              </a:pathLst>
            </a:custGeom>
            <a:noFill/>
            <a:ln w="37300" cap="flat" cmpd="sng">
              <a:solidFill>
                <a:schemeClr val="dk1"/>
              </a:solidFill>
              <a:prstDash val="solid"/>
              <a:miter lim="198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0"/>
            <p:cNvSpPr/>
            <p:nvPr/>
          </p:nvSpPr>
          <p:spPr>
            <a:xfrm>
              <a:off x="4672956" y="2652041"/>
              <a:ext cx="288349" cy="277071"/>
            </a:xfrm>
            <a:custGeom>
              <a:avLst/>
              <a:gdLst/>
              <a:ahLst/>
              <a:cxnLst/>
              <a:rect l="l" t="t" r="r" b="b"/>
              <a:pathLst>
                <a:path w="11837" h="11374" extrusionOk="0">
                  <a:moveTo>
                    <a:pt x="8803" y="0"/>
                  </a:moveTo>
                  <a:cubicBezTo>
                    <a:pt x="8261" y="0"/>
                    <a:pt x="7719" y="209"/>
                    <a:pt x="7301" y="627"/>
                  </a:cubicBezTo>
                  <a:lnTo>
                    <a:pt x="1015" y="6913"/>
                  </a:lnTo>
                  <a:cubicBezTo>
                    <a:pt x="1" y="7927"/>
                    <a:pt x="1" y="9578"/>
                    <a:pt x="1015" y="10613"/>
                  </a:cubicBezTo>
                  <a:cubicBezTo>
                    <a:pt x="1532" y="11120"/>
                    <a:pt x="2204" y="11374"/>
                    <a:pt x="2873" y="11374"/>
                  </a:cubicBezTo>
                  <a:cubicBezTo>
                    <a:pt x="3542" y="11374"/>
                    <a:pt x="4208" y="11120"/>
                    <a:pt x="4715" y="10613"/>
                  </a:cubicBezTo>
                  <a:lnTo>
                    <a:pt x="11001" y="4327"/>
                  </a:lnTo>
                  <a:cubicBezTo>
                    <a:pt x="11837" y="3491"/>
                    <a:pt x="11837" y="2158"/>
                    <a:pt x="11001" y="1323"/>
                  </a:cubicBezTo>
                  <a:lnTo>
                    <a:pt x="10305" y="627"/>
                  </a:lnTo>
                  <a:cubicBezTo>
                    <a:pt x="9887" y="209"/>
                    <a:pt x="9345" y="0"/>
                    <a:pt x="8803" y="0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0"/>
            <p:cNvSpPr/>
            <p:nvPr/>
          </p:nvSpPr>
          <p:spPr>
            <a:xfrm>
              <a:off x="4813489" y="2670433"/>
              <a:ext cx="126014" cy="120217"/>
            </a:xfrm>
            <a:custGeom>
              <a:avLst/>
              <a:gdLst/>
              <a:ahLst/>
              <a:cxnLst/>
              <a:rect l="l" t="t" r="r" b="b"/>
              <a:pathLst>
                <a:path w="5173" h="4935" extrusionOk="0">
                  <a:moveTo>
                    <a:pt x="2975" y="1"/>
                  </a:moveTo>
                  <a:cubicBezTo>
                    <a:pt x="2791" y="1"/>
                    <a:pt x="2606" y="71"/>
                    <a:pt x="2467" y="210"/>
                  </a:cubicBezTo>
                  <a:lnTo>
                    <a:pt x="677" y="2020"/>
                  </a:lnTo>
                  <a:cubicBezTo>
                    <a:pt x="1" y="2677"/>
                    <a:pt x="1" y="3771"/>
                    <a:pt x="677" y="4427"/>
                  </a:cubicBezTo>
                  <a:cubicBezTo>
                    <a:pt x="1005" y="4765"/>
                    <a:pt x="1443" y="4934"/>
                    <a:pt x="1880" y="4934"/>
                  </a:cubicBezTo>
                  <a:cubicBezTo>
                    <a:pt x="2318" y="4934"/>
                    <a:pt x="2756" y="4765"/>
                    <a:pt x="3084" y="4427"/>
                  </a:cubicBezTo>
                  <a:lnTo>
                    <a:pt x="4894" y="2637"/>
                  </a:lnTo>
                  <a:cubicBezTo>
                    <a:pt x="5173" y="2358"/>
                    <a:pt x="5173" y="1901"/>
                    <a:pt x="4894" y="1622"/>
                  </a:cubicBezTo>
                  <a:lnTo>
                    <a:pt x="3482" y="210"/>
                  </a:lnTo>
                  <a:cubicBezTo>
                    <a:pt x="3343" y="71"/>
                    <a:pt x="3159" y="1"/>
                    <a:pt x="2975" y="1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0"/>
            <p:cNvSpPr/>
            <p:nvPr/>
          </p:nvSpPr>
          <p:spPr>
            <a:xfrm>
              <a:off x="4659388" y="2464250"/>
              <a:ext cx="306278" cy="294780"/>
            </a:xfrm>
            <a:custGeom>
              <a:avLst/>
              <a:gdLst/>
              <a:ahLst/>
              <a:cxnLst/>
              <a:rect l="l" t="t" r="r" b="b"/>
              <a:pathLst>
                <a:path w="12573" h="12101" extrusionOk="0">
                  <a:moveTo>
                    <a:pt x="9360" y="1"/>
                  </a:moveTo>
                  <a:cubicBezTo>
                    <a:pt x="8783" y="1"/>
                    <a:pt x="8206" y="219"/>
                    <a:pt x="7759" y="657"/>
                  </a:cubicBezTo>
                  <a:lnTo>
                    <a:pt x="1075" y="7341"/>
                  </a:lnTo>
                  <a:cubicBezTo>
                    <a:pt x="1" y="8435"/>
                    <a:pt x="1" y="10186"/>
                    <a:pt x="1075" y="11280"/>
                  </a:cubicBezTo>
                  <a:cubicBezTo>
                    <a:pt x="1622" y="11827"/>
                    <a:pt x="2333" y="12100"/>
                    <a:pt x="3044" y="12100"/>
                  </a:cubicBezTo>
                  <a:cubicBezTo>
                    <a:pt x="3755" y="12100"/>
                    <a:pt x="4467" y="11827"/>
                    <a:pt x="5014" y="11280"/>
                  </a:cubicBezTo>
                  <a:lnTo>
                    <a:pt x="11698" y="4596"/>
                  </a:lnTo>
                  <a:cubicBezTo>
                    <a:pt x="12573" y="3721"/>
                    <a:pt x="12573" y="2288"/>
                    <a:pt x="11698" y="1393"/>
                  </a:cubicBezTo>
                  <a:lnTo>
                    <a:pt x="10962" y="657"/>
                  </a:lnTo>
                  <a:cubicBezTo>
                    <a:pt x="10514" y="219"/>
                    <a:pt x="9937" y="1"/>
                    <a:pt x="9360" y="1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0"/>
            <p:cNvSpPr/>
            <p:nvPr/>
          </p:nvSpPr>
          <p:spPr>
            <a:xfrm>
              <a:off x="4808641" y="2483519"/>
              <a:ext cx="134248" cy="128085"/>
            </a:xfrm>
            <a:custGeom>
              <a:avLst/>
              <a:gdLst/>
              <a:ahLst/>
              <a:cxnLst/>
              <a:rect l="l" t="t" r="r" b="b"/>
              <a:pathLst>
                <a:path w="5511" h="5258" extrusionOk="0">
                  <a:moveTo>
                    <a:pt x="3183" y="0"/>
                  </a:moveTo>
                  <a:cubicBezTo>
                    <a:pt x="2990" y="0"/>
                    <a:pt x="2796" y="75"/>
                    <a:pt x="2646" y="224"/>
                  </a:cubicBezTo>
                  <a:lnTo>
                    <a:pt x="717" y="2154"/>
                  </a:lnTo>
                  <a:cubicBezTo>
                    <a:pt x="1" y="2850"/>
                    <a:pt x="1" y="4004"/>
                    <a:pt x="717" y="4720"/>
                  </a:cubicBezTo>
                  <a:cubicBezTo>
                    <a:pt x="1075" y="5078"/>
                    <a:pt x="1542" y="5257"/>
                    <a:pt x="2007" y="5257"/>
                  </a:cubicBezTo>
                  <a:cubicBezTo>
                    <a:pt x="2472" y="5257"/>
                    <a:pt x="2935" y="5078"/>
                    <a:pt x="3283" y="4720"/>
                  </a:cubicBezTo>
                  <a:lnTo>
                    <a:pt x="5213" y="2810"/>
                  </a:lnTo>
                  <a:cubicBezTo>
                    <a:pt x="5511" y="2512"/>
                    <a:pt x="5511" y="2015"/>
                    <a:pt x="5213" y="1736"/>
                  </a:cubicBezTo>
                  <a:lnTo>
                    <a:pt x="3721" y="224"/>
                  </a:lnTo>
                  <a:cubicBezTo>
                    <a:pt x="3571" y="75"/>
                    <a:pt x="3377" y="0"/>
                    <a:pt x="3183" y="0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0"/>
            <p:cNvSpPr/>
            <p:nvPr/>
          </p:nvSpPr>
          <p:spPr>
            <a:xfrm>
              <a:off x="4633712" y="2256484"/>
              <a:ext cx="340675" cy="327374"/>
            </a:xfrm>
            <a:custGeom>
              <a:avLst/>
              <a:gdLst/>
              <a:ahLst/>
              <a:cxnLst/>
              <a:rect l="l" t="t" r="r" b="b"/>
              <a:pathLst>
                <a:path w="13985" h="13439" extrusionOk="0">
                  <a:moveTo>
                    <a:pt x="10407" y="1"/>
                  </a:moveTo>
                  <a:cubicBezTo>
                    <a:pt x="9763" y="1"/>
                    <a:pt x="9121" y="244"/>
                    <a:pt x="8634" y="732"/>
                  </a:cubicBezTo>
                  <a:lnTo>
                    <a:pt x="1214" y="8152"/>
                  </a:lnTo>
                  <a:cubicBezTo>
                    <a:pt x="0" y="9365"/>
                    <a:pt x="0" y="11315"/>
                    <a:pt x="1214" y="12528"/>
                  </a:cubicBezTo>
                  <a:cubicBezTo>
                    <a:pt x="1821" y="13135"/>
                    <a:pt x="2611" y="13438"/>
                    <a:pt x="3402" y="13438"/>
                  </a:cubicBezTo>
                  <a:cubicBezTo>
                    <a:pt x="4193" y="13438"/>
                    <a:pt x="4983" y="13135"/>
                    <a:pt x="5590" y="12528"/>
                  </a:cubicBezTo>
                  <a:lnTo>
                    <a:pt x="13010" y="5108"/>
                  </a:lnTo>
                  <a:cubicBezTo>
                    <a:pt x="13985" y="4133"/>
                    <a:pt x="13985" y="2542"/>
                    <a:pt x="13010" y="1547"/>
                  </a:cubicBezTo>
                  <a:lnTo>
                    <a:pt x="12195" y="732"/>
                  </a:lnTo>
                  <a:cubicBezTo>
                    <a:pt x="11697" y="244"/>
                    <a:pt x="11051" y="1"/>
                    <a:pt x="10407" y="1"/>
                  </a:cubicBezTo>
                  <a:close/>
                </a:path>
              </a:pathLst>
            </a:custGeom>
            <a:solidFill>
              <a:srgbClr val="FACC9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0"/>
            <p:cNvSpPr/>
            <p:nvPr/>
          </p:nvSpPr>
          <p:spPr>
            <a:xfrm>
              <a:off x="4799920" y="2278164"/>
              <a:ext cx="148791" cy="142019"/>
            </a:xfrm>
            <a:custGeom>
              <a:avLst/>
              <a:gdLst/>
              <a:ahLst/>
              <a:cxnLst/>
              <a:rect l="l" t="t" r="r" b="b"/>
              <a:pathLst>
                <a:path w="6108" h="5830" extrusionOk="0">
                  <a:moveTo>
                    <a:pt x="3529" y="1"/>
                  </a:moveTo>
                  <a:cubicBezTo>
                    <a:pt x="3313" y="1"/>
                    <a:pt x="3094" y="80"/>
                    <a:pt x="2925" y="240"/>
                  </a:cubicBezTo>
                  <a:lnTo>
                    <a:pt x="796" y="2368"/>
                  </a:lnTo>
                  <a:cubicBezTo>
                    <a:pt x="1" y="3164"/>
                    <a:pt x="1" y="4437"/>
                    <a:pt x="796" y="5233"/>
                  </a:cubicBezTo>
                  <a:cubicBezTo>
                    <a:pt x="1194" y="5630"/>
                    <a:pt x="1711" y="5829"/>
                    <a:pt x="2229" y="5829"/>
                  </a:cubicBezTo>
                  <a:cubicBezTo>
                    <a:pt x="2746" y="5829"/>
                    <a:pt x="3263" y="5630"/>
                    <a:pt x="3661" y="5233"/>
                  </a:cubicBezTo>
                  <a:lnTo>
                    <a:pt x="5789" y="3104"/>
                  </a:lnTo>
                  <a:cubicBezTo>
                    <a:pt x="6108" y="2766"/>
                    <a:pt x="6108" y="2229"/>
                    <a:pt x="5789" y="1911"/>
                  </a:cubicBezTo>
                  <a:lnTo>
                    <a:pt x="4118" y="240"/>
                  </a:lnTo>
                  <a:cubicBezTo>
                    <a:pt x="3959" y="80"/>
                    <a:pt x="3745" y="1"/>
                    <a:pt x="3529" y="1"/>
                  </a:cubicBezTo>
                  <a:close/>
                </a:path>
              </a:pathLst>
            </a:custGeom>
            <a:solidFill>
              <a:srgbClr val="E7913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40"/>
          <p:cNvGrpSpPr/>
          <p:nvPr/>
        </p:nvGrpSpPr>
        <p:grpSpPr>
          <a:xfrm rot="-5400000">
            <a:off x="8124976" y="4362281"/>
            <a:ext cx="370830" cy="370830"/>
            <a:chOff x="3904939" y="2057494"/>
            <a:chExt cx="370830" cy="370830"/>
          </a:xfrm>
        </p:grpSpPr>
        <p:sp>
          <p:nvSpPr>
            <p:cNvPr id="2342" name="Google Shape;2342;p40"/>
            <p:cNvSpPr/>
            <p:nvPr/>
          </p:nvSpPr>
          <p:spPr>
            <a:xfrm>
              <a:off x="3904939" y="2261092"/>
              <a:ext cx="166635" cy="167231"/>
            </a:xfrm>
            <a:custGeom>
              <a:avLst/>
              <a:gdLst/>
              <a:ahLst/>
              <a:cxnLst/>
              <a:rect l="l" t="t" r="r" b="b"/>
              <a:pathLst>
                <a:path w="1118" h="1122" fill="none" extrusionOk="0">
                  <a:moveTo>
                    <a:pt x="1" y="1"/>
                  </a:moveTo>
                  <a:cubicBezTo>
                    <a:pt x="287" y="1"/>
                    <a:pt x="573" y="113"/>
                    <a:pt x="793" y="329"/>
                  </a:cubicBezTo>
                  <a:cubicBezTo>
                    <a:pt x="1009" y="550"/>
                    <a:pt x="1118" y="835"/>
                    <a:pt x="1118" y="112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0"/>
            <p:cNvSpPr/>
            <p:nvPr/>
          </p:nvSpPr>
          <p:spPr>
            <a:xfrm>
              <a:off x="3904939" y="2159293"/>
              <a:ext cx="268584" cy="269031"/>
            </a:xfrm>
            <a:custGeom>
              <a:avLst/>
              <a:gdLst/>
              <a:ahLst/>
              <a:cxnLst/>
              <a:rect l="l" t="t" r="r" b="b"/>
              <a:pathLst>
                <a:path w="1802" h="1805" fill="none" extrusionOk="0">
                  <a:moveTo>
                    <a:pt x="1" y="1"/>
                  </a:moveTo>
                  <a:cubicBezTo>
                    <a:pt x="461" y="1"/>
                    <a:pt x="924" y="178"/>
                    <a:pt x="1276" y="530"/>
                  </a:cubicBezTo>
                  <a:cubicBezTo>
                    <a:pt x="1627" y="881"/>
                    <a:pt x="1801" y="1341"/>
                    <a:pt x="1801" y="180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0"/>
            <p:cNvSpPr/>
            <p:nvPr/>
          </p:nvSpPr>
          <p:spPr>
            <a:xfrm>
              <a:off x="3904939" y="2057494"/>
              <a:ext cx="370830" cy="370830"/>
            </a:xfrm>
            <a:custGeom>
              <a:avLst/>
              <a:gdLst/>
              <a:ahLst/>
              <a:cxnLst/>
              <a:rect l="l" t="t" r="r" b="b"/>
              <a:pathLst>
                <a:path w="2488" h="2488" fill="none" extrusionOk="0">
                  <a:moveTo>
                    <a:pt x="1" y="0"/>
                  </a:moveTo>
                  <a:cubicBezTo>
                    <a:pt x="638" y="0"/>
                    <a:pt x="1272" y="243"/>
                    <a:pt x="1759" y="730"/>
                  </a:cubicBezTo>
                  <a:cubicBezTo>
                    <a:pt x="2245" y="1213"/>
                    <a:pt x="2488" y="1850"/>
                    <a:pt x="2488" y="248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5" name="Google Shape;2345;p40"/>
          <p:cNvGrpSpPr/>
          <p:nvPr/>
        </p:nvGrpSpPr>
        <p:grpSpPr>
          <a:xfrm rot="5400000">
            <a:off x="657376" y="1457519"/>
            <a:ext cx="370830" cy="370830"/>
            <a:chOff x="3904939" y="2057494"/>
            <a:chExt cx="370830" cy="370830"/>
          </a:xfrm>
        </p:grpSpPr>
        <p:sp>
          <p:nvSpPr>
            <p:cNvPr id="2346" name="Google Shape;2346;p40"/>
            <p:cNvSpPr/>
            <p:nvPr/>
          </p:nvSpPr>
          <p:spPr>
            <a:xfrm>
              <a:off x="3904939" y="2261092"/>
              <a:ext cx="166635" cy="167231"/>
            </a:xfrm>
            <a:custGeom>
              <a:avLst/>
              <a:gdLst/>
              <a:ahLst/>
              <a:cxnLst/>
              <a:rect l="l" t="t" r="r" b="b"/>
              <a:pathLst>
                <a:path w="1118" h="1122" fill="none" extrusionOk="0">
                  <a:moveTo>
                    <a:pt x="1" y="1"/>
                  </a:moveTo>
                  <a:cubicBezTo>
                    <a:pt x="287" y="1"/>
                    <a:pt x="573" y="113"/>
                    <a:pt x="793" y="329"/>
                  </a:cubicBezTo>
                  <a:cubicBezTo>
                    <a:pt x="1009" y="550"/>
                    <a:pt x="1118" y="835"/>
                    <a:pt x="1118" y="112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0"/>
            <p:cNvSpPr/>
            <p:nvPr/>
          </p:nvSpPr>
          <p:spPr>
            <a:xfrm>
              <a:off x="3904939" y="2159293"/>
              <a:ext cx="268584" cy="269031"/>
            </a:xfrm>
            <a:custGeom>
              <a:avLst/>
              <a:gdLst/>
              <a:ahLst/>
              <a:cxnLst/>
              <a:rect l="l" t="t" r="r" b="b"/>
              <a:pathLst>
                <a:path w="1802" h="1805" fill="none" extrusionOk="0">
                  <a:moveTo>
                    <a:pt x="1" y="1"/>
                  </a:moveTo>
                  <a:cubicBezTo>
                    <a:pt x="461" y="1"/>
                    <a:pt x="924" y="178"/>
                    <a:pt x="1276" y="530"/>
                  </a:cubicBezTo>
                  <a:cubicBezTo>
                    <a:pt x="1627" y="881"/>
                    <a:pt x="1801" y="1341"/>
                    <a:pt x="1801" y="180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0"/>
            <p:cNvSpPr/>
            <p:nvPr/>
          </p:nvSpPr>
          <p:spPr>
            <a:xfrm>
              <a:off x="3904939" y="2057494"/>
              <a:ext cx="370830" cy="370830"/>
            </a:xfrm>
            <a:custGeom>
              <a:avLst/>
              <a:gdLst/>
              <a:ahLst/>
              <a:cxnLst/>
              <a:rect l="l" t="t" r="r" b="b"/>
              <a:pathLst>
                <a:path w="2488" h="2488" fill="none" extrusionOk="0">
                  <a:moveTo>
                    <a:pt x="1" y="0"/>
                  </a:moveTo>
                  <a:cubicBezTo>
                    <a:pt x="638" y="0"/>
                    <a:pt x="1272" y="243"/>
                    <a:pt x="1759" y="730"/>
                  </a:cubicBezTo>
                  <a:cubicBezTo>
                    <a:pt x="2245" y="1213"/>
                    <a:pt x="2488" y="1850"/>
                    <a:pt x="2488" y="248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228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44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Autentificación y Seguridad</a:t>
            </a:r>
            <a:endParaRPr dirty="0"/>
          </a:p>
        </p:txBody>
      </p:sp>
      <p:grpSp>
        <p:nvGrpSpPr>
          <p:cNvPr id="2527" name="Google Shape;2527;p44"/>
          <p:cNvGrpSpPr/>
          <p:nvPr/>
        </p:nvGrpSpPr>
        <p:grpSpPr>
          <a:xfrm>
            <a:off x="5007600" y="1634200"/>
            <a:ext cx="3378782" cy="1126340"/>
            <a:chOff x="5007600" y="1591350"/>
            <a:chExt cx="3378782" cy="1126340"/>
          </a:xfrm>
        </p:grpSpPr>
        <p:sp>
          <p:nvSpPr>
            <p:cNvPr id="2528" name="Google Shape;2528;p44"/>
            <p:cNvSpPr/>
            <p:nvPr/>
          </p:nvSpPr>
          <p:spPr>
            <a:xfrm>
              <a:off x="5007600" y="1916225"/>
              <a:ext cx="3378781" cy="659066"/>
            </a:xfrm>
            <a:custGeom>
              <a:avLst/>
              <a:gdLst/>
              <a:ahLst/>
              <a:cxnLst/>
              <a:rect l="l" t="t" r="r" b="b"/>
              <a:pathLst>
                <a:path w="66482" h="45968" extrusionOk="0">
                  <a:moveTo>
                    <a:pt x="1" y="1"/>
                  </a:moveTo>
                  <a:lnTo>
                    <a:pt x="1" y="45967"/>
                  </a:lnTo>
                  <a:lnTo>
                    <a:pt x="66481" y="45967"/>
                  </a:lnTo>
                  <a:lnTo>
                    <a:pt x="6648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5007600" y="1591350"/>
              <a:ext cx="3378781" cy="324894"/>
            </a:xfrm>
            <a:custGeom>
              <a:avLst/>
              <a:gdLst/>
              <a:ahLst/>
              <a:cxnLst/>
              <a:rect l="l" t="t" r="r" b="b"/>
              <a:pathLst>
                <a:path w="66482" h="13377" extrusionOk="0">
                  <a:moveTo>
                    <a:pt x="1" y="1"/>
                  </a:moveTo>
                  <a:lnTo>
                    <a:pt x="1" y="13377"/>
                  </a:lnTo>
                  <a:lnTo>
                    <a:pt x="66481" y="13377"/>
                  </a:lnTo>
                  <a:lnTo>
                    <a:pt x="6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5007600" y="2575225"/>
              <a:ext cx="3378781" cy="142465"/>
            </a:xfrm>
            <a:custGeom>
              <a:avLst/>
              <a:gdLst/>
              <a:ahLst/>
              <a:cxnLst/>
              <a:rect l="l" t="t" r="r" b="b"/>
              <a:pathLst>
                <a:path w="66482" h="13377" extrusionOk="0">
                  <a:moveTo>
                    <a:pt x="1" y="1"/>
                  </a:moveTo>
                  <a:lnTo>
                    <a:pt x="1" y="13377"/>
                  </a:lnTo>
                  <a:lnTo>
                    <a:pt x="66481" y="13377"/>
                  </a:lnTo>
                  <a:lnTo>
                    <a:pt x="66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1" name="Google Shape;2531;p44"/>
          <p:cNvGrpSpPr/>
          <p:nvPr/>
        </p:nvGrpSpPr>
        <p:grpSpPr>
          <a:xfrm>
            <a:off x="5007599" y="3260356"/>
            <a:ext cx="3378782" cy="1382417"/>
            <a:chOff x="5007600" y="3353298"/>
            <a:chExt cx="3378782" cy="1131767"/>
          </a:xfrm>
        </p:grpSpPr>
        <p:sp>
          <p:nvSpPr>
            <p:cNvPr id="2532" name="Google Shape;2532;p44"/>
            <p:cNvSpPr/>
            <p:nvPr/>
          </p:nvSpPr>
          <p:spPr>
            <a:xfrm>
              <a:off x="5007600" y="3678177"/>
              <a:ext cx="3378781" cy="659052"/>
            </a:xfrm>
            <a:custGeom>
              <a:avLst/>
              <a:gdLst/>
              <a:ahLst/>
              <a:cxnLst/>
              <a:rect l="l" t="t" r="r" b="b"/>
              <a:pathLst>
                <a:path w="66482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66481" y="45967"/>
                  </a:lnTo>
                  <a:lnTo>
                    <a:pt x="6648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5007600" y="3353298"/>
              <a:ext cx="3378781" cy="324894"/>
            </a:xfrm>
            <a:custGeom>
              <a:avLst/>
              <a:gdLst/>
              <a:ahLst/>
              <a:cxnLst/>
              <a:rect l="l" t="t" r="r" b="b"/>
              <a:pathLst>
                <a:path w="66482" h="13377" extrusionOk="0">
                  <a:moveTo>
                    <a:pt x="1" y="0"/>
                  </a:moveTo>
                  <a:lnTo>
                    <a:pt x="1" y="13377"/>
                  </a:lnTo>
                  <a:lnTo>
                    <a:pt x="66481" y="13377"/>
                  </a:lnTo>
                  <a:lnTo>
                    <a:pt x="66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5007600" y="4342600"/>
              <a:ext cx="3378781" cy="142465"/>
            </a:xfrm>
            <a:custGeom>
              <a:avLst/>
              <a:gdLst/>
              <a:ahLst/>
              <a:cxnLst/>
              <a:rect l="l" t="t" r="r" b="b"/>
              <a:pathLst>
                <a:path w="66482" h="13377" extrusionOk="0">
                  <a:moveTo>
                    <a:pt x="1" y="1"/>
                  </a:moveTo>
                  <a:lnTo>
                    <a:pt x="1" y="13377"/>
                  </a:lnTo>
                  <a:lnTo>
                    <a:pt x="66481" y="13377"/>
                  </a:lnTo>
                  <a:lnTo>
                    <a:pt x="66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5" name="Google Shape;2535;p44"/>
          <p:cNvGrpSpPr/>
          <p:nvPr/>
        </p:nvGrpSpPr>
        <p:grpSpPr>
          <a:xfrm>
            <a:off x="739925" y="1470350"/>
            <a:ext cx="2672691" cy="1774202"/>
            <a:chOff x="663725" y="1470350"/>
            <a:chExt cx="2672691" cy="1774202"/>
          </a:xfrm>
        </p:grpSpPr>
        <p:sp>
          <p:nvSpPr>
            <p:cNvPr id="2536" name="Google Shape;2536;p44"/>
            <p:cNvSpPr/>
            <p:nvPr/>
          </p:nvSpPr>
          <p:spPr>
            <a:xfrm>
              <a:off x="1555225" y="2914950"/>
              <a:ext cx="889682" cy="329602"/>
            </a:xfrm>
            <a:custGeom>
              <a:avLst/>
              <a:gdLst/>
              <a:ahLst/>
              <a:cxnLst/>
              <a:rect l="l" t="t" r="r" b="b"/>
              <a:pathLst>
                <a:path w="5524" h="2133" extrusionOk="0">
                  <a:moveTo>
                    <a:pt x="1" y="2133"/>
                  </a:moveTo>
                  <a:lnTo>
                    <a:pt x="5523" y="2133"/>
                  </a:lnTo>
                  <a:lnTo>
                    <a:pt x="4324" y="0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663725" y="2717491"/>
              <a:ext cx="2672691" cy="287026"/>
            </a:xfrm>
            <a:custGeom>
              <a:avLst/>
              <a:gdLst/>
              <a:ahLst/>
              <a:cxnLst/>
              <a:rect l="l" t="t" r="r" b="b"/>
              <a:pathLst>
                <a:path w="13250" h="1423" extrusionOk="0">
                  <a:moveTo>
                    <a:pt x="0" y="0"/>
                  </a:moveTo>
                  <a:lnTo>
                    <a:pt x="13250" y="0"/>
                  </a:lnTo>
                  <a:lnTo>
                    <a:pt x="13250" y="1423"/>
                  </a:lnTo>
                  <a:lnTo>
                    <a:pt x="0" y="1423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4"/>
            <p:cNvSpPr/>
            <p:nvPr/>
          </p:nvSpPr>
          <p:spPr>
            <a:xfrm>
              <a:off x="663725" y="1470350"/>
              <a:ext cx="2672691" cy="1247344"/>
            </a:xfrm>
            <a:custGeom>
              <a:avLst/>
              <a:gdLst/>
              <a:ahLst/>
              <a:cxnLst/>
              <a:rect l="l" t="t" r="r" b="b"/>
              <a:pathLst>
                <a:path w="13250" h="6184" extrusionOk="0">
                  <a:moveTo>
                    <a:pt x="0" y="1"/>
                  </a:moveTo>
                  <a:lnTo>
                    <a:pt x="13250" y="1"/>
                  </a:lnTo>
                  <a:lnTo>
                    <a:pt x="13250" y="6183"/>
                  </a:lnTo>
                  <a:lnTo>
                    <a:pt x="0" y="6183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4"/>
            <p:cNvSpPr/>
            <p:nvPr/>
          </p:nvSpPr>
          <p:spPr>
            <a:xfrm>
              <a:off x="1891972" y="2807653"/>
              <a:ext cx="230154" cy="106904"/>
            </a:xfrm>
            <a:custGeom>
              <a:avLst/>
              <a:gdLst/>
              <a:ahLst/>
              <a:cxnLst/>
              <a:rect l="l" t="t" r="r" b="b"/>
              <a:pathLst>
                <a:path w="1141" h="530" extrusionOk="0">
                  <a:moveTo>
                    <a:pt x="0" y="0"/>
                  </a:moveTo>
                  <a:lnTo>
                    <a:pt x="1140" y="0"/>
                  </a:lnTo>
                  <a:lnTo>
                    <a:pt x="1140" y="529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4"/>
            <p:cNvSpPr/>
            <p:nvPr/>
          </p:nvSpPr>
          <p:spPr>
            <a:xfrm>
              <a:off x="663725" y="1470350"/>
              <a:ext cx="2672691" cy="71202"/>
            </a:xfrm>
            <a:custGeom>
              <a:avLst/>
              <a:gdLst/>
              <a:ahLst/>
              <a:cxnLst/>
              <a:rect l="l" t="t" r="r" b="b"/>
              <a:pathLst>
                <a:path w="13250" h="353" extrusionOk="0">
                  <a:moveTo>
                    <a:pt x="0" y="1"/>
                  </a:moveTo>
                  <a:lnTo>
                    <a:pt x="13250" y="1"/>
                  </a:lnTo>
                  <a:lnTo>
                    <a:pt x="13250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1" name="Google Shape;2541;p44"/>
            <p:cNvGrpSpPr/>
            <p:nvPr/>
          </p:nvGrpSpPr>
          <p:grpSpPr>
            <a:xfrm>
              <a:off x="807580" y="1680357"/>
              <a:ext cx="2298312" cy="894974"/>
              <a:chOff x="1264780" y="1680357"/>
              <a:chExt cx="2298312" cy="894974"/>
            </a:xfrm>
          </p:grpSpPr>
          <p:sp>
            <p:nvSpPr>
              <p:cNvPr id="2542" name="Google Shape;2542;p44"/>
              <p:cNvSpPr/>
              <p:nvPr/>
            </p:nvSpPr>
            <p:spPr>
              <a:xfrm>
                <a:off x="1264780" y="2127743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>
                <a:off x="1264780" y="2201971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>
                <a:off x="1264780" y="2276804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>
                <a:off x="1264780" y="2351033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44"/>
              <p:cNvSpPr/>
              <p:nvPr/>
            </p:nvSpPr>
            <p:spPr>
              <a:xfrm>
                <a:off x="1264780" y="2425866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44"/>
              <p:cNvSpPr/>
              <p:nvPr/>
            </p:nvSpPr>
            <p:spPr>
              <a:xfrm>
                <a:off x="1264780" y="2500094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44"/>
              <p:cNvSpPr/>
              <p:nvPr/>
            </p:nvSpPr>
            <p:spPr>
              <a:xfrm>
                <a:off x="1264780" y="2575129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0"/>
                    </a:moveTo>
                    <a:lnTo>
                      <a:pt x="11394" y="0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44"/>
              <p:cNvSpPr/>
              <p:nvPr/>
            </p:nvSpPr>
            <p:spPr>
              <a:xfrm>
                <a:off x="1264780" y="1680357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44"/>
              <p:cNvSpPr/>
              <p:nvPr/>
            </p:nvSpPr>
            <p:spPr>
              <a:xfrm>
                <a:off x="1264780" y="1829620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0"/>
                    </a:moveTo>
                    <a:lnTo>
                      <a:pt x="11394" y="0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44"/>
              <p:cNvSpPr/>
              <p:nvPr/>
            </p:nvSpPr>
            <p:spPr>
              <a:xfrm>
                <a:off x="1264780" y="1903848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0"/>
                    </a:moveTo>
                    <a:lnTo>
                      <a:pt x="11394" y="0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44"/>
              <p:cNvSpPr/>
              <p:nvPr/>
            </p:nvSpPr>
            <p:spPr>
              <a:xfrm>
                <a:off x="1264780" y="1978681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0"/>
                    </a:moveTo>
                    <a:lnTo>
                      <a:pt x="11394" y="0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44"/>
              <p:cNvSpPr/>
              <p:nvPr/>
            </p:nvSpPr>
            <p:spPr>
              <a:xfrm>
                <a:off x="1264780" y="2052910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0"/>
                    </a:moveTo>
                    <a:lnTo>
                      <a:pt x="11394" y="0"/>
                    </a:lnTo>
                  </a:path>
                </a:pathLst>
              </a:custGeom>
              <a:noFill/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44"/>
              <p:cNvSpPr/>
              <p:nvPr/>
            </p:nvSpPr>
            <p:spPr>
              <a:xfrm>
                <a:off x="1264780" y="1754585"/>
                <a:ext cx="2298312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11394" h="1" fill="none" extrusionOk="0">
                    <a:moveTo>
                      <a:pt x="0" y="1"/>
                    </a:moveTo>
                    <a:lnTo>
                      <a:pt x="11394" y="1"/>
                    </a:lnTo>
                  </a:path>
                </a:pathLst>
              </a:custGeom>
              <a:solidFill>
                <a:schemeClr val="accent1"/>
              </a:solidFill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55" name="Google Shape;2555;p44"/>
          <p:cNvGrpSpPr/>
          <p:nvPr/>
        </p:nvGrpSpPr>
        <p:grpSpPr>
          <a:xfrm>
            <a:off x="735010" y="3595589"/>
            <a:ext cx="2681309" cy="927929"/>
            <a:chOff x="3037125" y="3238762"/>
            <a:chExt cx="3069615" cy="1062312"/>
          </a:xfrm>
        </p:grpSpPr>
        <p:sp>
          <p:nvSpPr>
            <p:cNvPr id="2556" name="Google Shape;2556;p44"/>
            <p:cNvSpPr/>
            <p:nvPr/>
          </p:nvSpPr>
          <p:spPr>
            <a:xfrm>
              <a:off x="3037125" y="3238762"/>
              <a:ext cx="3069615" cy="1062312"/>
            </a:xfrm>
            <a:custGeom>
              <a:avLst/>
              <a:gdLst/>
              <a:ahLst/>
              <a:cxnLst/>
              <a:rect l="l" t="t" r="r" b="b"/>
              <a:pathLst>
                <a:path w="17262" h="5974" extrusionOk="0">
                  <a:moveTo>
                    <a:pt x="1" y="0"/>
                  </a:moveTo>
                  <a:lnTo>
                    <a:pt x="17262" y="0"/>
                  </a:lnTo>
                  <a:lnTo>
                    <a:pt x="17262" y="5973"/>
                  </a:lnTo>
                  <a:lnTo>
                    <a:pt x="1" y="5973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3185607" y="3378352"/>
              <a:ext cx="2773359" cy="782419"/>
            </a:xfrm>
            <a:custGeom>
              <a:avLst/>
              <a:gdLst/>
              <a:ahLst/>
              <a:cxnLst/>
              <a:rect l="l" t="t" r="r" b="b"/>
              <a:pathLst>
                <a:path w="15596" h="4400" extrusionOk="0">
                  <a:moveTo>
                    <a:pt x="0" y="3243"/>
                  </a:moveTo>
                  <a:lnTo>
                    <a:pt x="7593" y="3243"/>
                  </a:lnTo>
                  <a:lnTo>
                    <a:pt x="7593" y="4400"/>
                  </a:lnTo>
                  <a:lnTo>
                    <a:pt x="0" y="4400"/>
                  </a:lnTo>
                  <a:close/>
                  <a:moveTo>
                    <a:pt x="8003" y="3243"/>
                  </a:moveTo>
                  <a:lnTo>
                    <a:pt x="9193" y="3243"/>
                  </a:lnTo>
                  <a:lnTo>
                    <a:pt x="9193" y="4400"/>
                  </a:lnTo>
                  <a:lnTo>
                    <a:pt x="8003" y="4400"/>
                  </a:lnTo>
                  <a:close/>
                  <a:moveTo>
                    <a:pt x="9603" y="3243"/>
                  </a:moveTo>
                  <a:lnTo>
                    <a:pt x="15596" y="3243"/>
                  </a:lnTo>
                  <a:lnTo>
                    <a:pt x="15596" y="4400"/>
                  </a:lnTo>
                  <a:lnTo>
                    <a:pt x="9603" y="4400"/>
                  </a:lnTo>
                  <a:close/>
                  <a:moveTo>
                    <a:pt x="0" y="1607"/>
                  </a:moveTo>
                  <a:lnTo>
                    <a:pt x="1190" y="1607"/>
                  </a:lnTo>
                  <a:lnTo>
                    <a:pt x="1190" y="2764"/>
                  </a:lnTo>
                  <a:lnTo>
                    <a:pt x="0" y="2764"/>
                  </a:lnTo>
                  <a:close/>
                  <a:moveTo>
                    <a:pt x="1600" y="1607"/>
                  </a:moveTo>
                  <a:lnTo>
                    <a:pt x="2790" y="1607"/>
                  </a:lnTo>
                  <a:lnTo>
                    <a:pt x="2790" y="2764"/>
                  </a:lnTo>
                  <a:lnTo>
                    <a:pt x="1600" y="2764"/>
                  </a:lnTo>
                  <a:close/>
                  <a:moveTo>
                    <a:pt x="3200" y="1607"/>
                  </a:moveTo>
                  <a:lnTo>
                    <a:pt x="4393" y="1607"/>
                  </a:lnTo>
                  <a:lnTo>
                    <a:pt x="4393" y="2764"/>
                  </a:lnTo>
                  <a:lnTo>
                    <a:pt x="3200" y="2764"/>
                  </a:lnTo>
                  <a:close/>
                  <a:moveTo>
                    <a:pt x="4800" y="1607"/>
                  </a:moveTo>
                  <a:lnTo>
                    <a:pt x="5993" y="1607"/>
                  </a:lnTo>
                  <a:lnTo>
                    <a:pt x="5993" y="2764"/>
                  </a:lnTo>
                  <a:lnTo>
                    <a:pt x="4800" y="2764"/>
                  </a:lnTo>
                  <a:close/>
                  <a:moveTo>
                    <a:pt x="6403" y="1607"/>
                  </a:moveTo>
                  <a:lnTo>
                    <a:pt x="7593" y="1607"/>
                  </a:lnTo>
                  <a:lnTo>
                    <a:pt x="7593" y="2764"/>
                  </a:lnTo>
                  <a:lnTo>
                    <a:pt x="6403" y="2764"/>
                  </a:lnTo>
                  <a:close/>
                  <a:moveTo>
                    <a:pt x="8003" y="1607"/>
                  </a:moveTo>
                  <a:lnTo>
                    <a:pt x="9193" y="1607"/>
                  </a:lnTo>
                  <a:lnTo>
                    <a:pt x="9193" y="2764"/>
                  </a:lnTo>
                  <a:lnTo>
                    <a:pt x="8003" y="2764"/>
                  </a:lnTo>
                  <a:close/>
                  <a:moveTo>
                    <a:pt x="9603" y="1607"/>
                  </a:moveTo>
                  <a:lnTo>
                    <a:pt x="10796" y="1607"/>
                  </a:lnTo>
                  <a:lnTo>
                    <a:pt x="10796" y="2764"/>
                  </a:lnTo>
                  <a:lnTo>
                    <a:pt x="9603" y="2764"/>
                  </a:lnTo>
                  <a:close/>
                  <a:moveTo>
                    <a:pt x="11203" y="1607"/>
                  </a:moveTo>
                  <a:lnTo>
                    <a:pt x="12396" y="1607"/>
                  </a:lnTo>
                  <a:lnTo>
                    <a:pt x="12396" y="2764"/>
                  </a:lnTo>
                  <a:lnTo>
                    <a:pt x="11203" y="2764"/>
                  </a:lnTo>
                  <a:close/>
                  <a:moveTo>
                    <a:pt x="12806" y="1607"/>
                  </a:moveTo>
                  <a:lnTo>
                    <a:pt x="13996" y="1607"/>
                  </a:lnTo>
                  <a:lnTo>
                    <a:pt x="13996" y="2764"/>
                  </a:lnTo>
                  <a:lnTo>
                    <a:pt x="12806" y="2764"/>
                  </a:lnTo>
                  <a:close/>
                  <a:moveTo>
                    <a:pt x="14406" y="1607"/>
                  </a:moveTo>
                  <a:lnTo>
                    <a:pt x="15596" y="1607"/>
                  </a:lnTo>
                  <a:lnTo>
                    <a:pt x="15596" y="2764"/>
                  </a:lnTo>
                  <a:lnTo>
                    <a:pt x="14406" y="2764"/>
                  </a:lnTo>
                  <a:close/>
                  <a:moveTo>
                    <a:pt x="0" y="1"/>
                  </a:moveTo>
                  <a:lnTo>
                    <a:pt x="1190" y="1"/>
                  </a:lnTo>
                  <a:lnTo>
                    <a:pt x="1190" y="1157"/>
                  </a:lnTo>
                  <a:lnTo>
                    <a:pt x="0" y="1157"/>
                  </a:lnTo>
                  <a:close/>
                  <a:moveTo>
                    <a:pt x="1600" y="1"/>
                  </a:moveTo>
                  <a:lnTo>
                    <a:pt x="2790" y="1"/>
                  </a:lnTo>
                  <a:lnTo>
                    <a:pt x="2790" y="1157"/>
                  </a:lnTo>
                  <a:lnTo>
                    <a:pt x="1600" y="1157"/>
                  </a:lnTo>
                  <a:close/>
                  <a:moveTo>
                    <a:pt x="3200" y="1"/>
                  </a:moveTo>
                  <a:lnTo>
                    <a:pt x="4393" y="1"/>
                  </a:lnTo>
                  <a:lnTo>
                    <a:pt x="4393" y="1157"/>
                  </a:lnTo>
                  <a:lnTo>
                    <a:pt x="3200" y="1157"/>
                  </a:lnTo>
                  <a:close/>
                  <a:moveTo>
                    <a:pt x="4800" y="1"/>
                  </a:moveTo>
                  <a:lnTo>
                    <a:pt x="5993" y="1"/>
                  </a:lnTo>
                  <a:lnTo>
                    <a:pt x="5993" y="1157"/>
                  </a:lnTo>
                  <a:lnTo>
                    <a:pt x="4800" y="1157"/>
                  </a:lnTo>
                  <a:close/>
                  <a:moveTo>
                    <a:pt x="6403" y="1"/>
                  </a:moveTo>
                  <a:lnTo>
                    <a:pt x="7593" y="1"/>
                  </a:lnTo>
                  <a:lnTo>
                    <a:pt x="7593" y="1157"/>
                  </a:lnTo>
                  <a:lnTo>
                    <a:pt x="6403" y="1157"/>
                  </a:lnTo>
                  <a:close/>
                  <a:moveTo>
                    <a:pt x="8003" y="1"/>
                  </a:moveTo>
                  <a:lnTo>
                    <a:pt x="9193" y="1"/>
                  </a:lnTo>
                  <a:lnTo>
                    <a:pt x="9193" y="1157"/>
                  </a:lnTo>
                  <a:lnTo>
                    <a:pt x="8003" y="1157"/>
                  </a:lnTo>
                  <a:close/>
                  <a:moveTo>
                    <a:pt x="9603" y="1"/>
                  </a:moveTo>
                  <a:lnTo>
                    <a:pt x="10796" y="1"/>
                  </a:lnTo>
                  <a:lnTo>
                    <a:pt x="10796" y="1157"/>
                  </a:lnTo>
                  <a:lnTo>
                    <a:pt x="9603" y="1157"/>
                  </a:lnTo>
                  <a:close/>
                  <a:moveTo>
                    <a:pt x="11203" y="1"/>
                  </a:moveTo>
                  <a:lnTo>
                    <a:pt x="12396" y="1"/>
                  </a:lnTo>
                  <a:lnTo>
                    <a:pt x="12396" y="1157"/>
                  </a:lnTo>
                  <a:lnTo>
                    <a:pt x="11203" y="1157"/>
                  </a:lnTo>
                  <a:close/>
                  <a:moveTo>
                    <a:pt x="12806" y="1"/>
                  </a:moveTo>
                  <a:lnTo>
                    <a:pt x="13996" y="1"/>
                  </a:lnTo>
                  <a:lnTo>
                    <a:pt x="13996" y="1157"/>
                  </a:lnTo>
                  <a:lnTo>
                    <a:pt x="12806" y="1157"/>
                  </a:lnTo>
                  <a:close/>
                  <a:moveTo>
                    <a:pt x="14406" y="1"/>
                  </a:moveTo>
                  <a:lnTo>
                    <a:pt x="15596" y="1"/>
                  </a:lnTo>
                  <a:lnTo>
                    <a:pt x="15596" y="1157"/>
                  </a:lnTo>
                  <a:lnTo>
                    <a:pt x="14406" y="115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4"/>
            <p:cNvSpPr/>
            <p:nvPr/>
          </p:nvSpPr>
          <p:spPr>
            <a:xfrm>
              <a:off x="3171559" y="3365015"/>
              <a:ext cx="2801455" cy="809804"/>
            </a:xfrm>
            <a:custGeom>
              <a:avLst/>
              <a:gdLst/>
              <a:ahLst/>
              <a:cxnLst/>
              <a:rect l="l" t="t" r="r" b="b"/>
              <a:pathLst>
                <a:path w="15754" h="4554" extrusionOk="0">
                  <a:moveTo>
                    <a:pt x="1193" y="154"/>
                  </a:moveTo>
                  <a:lnTo>
                    <a:pt x="1193" y="1156"/>
                  </a:lnTo>
                  <a:lnTo>
                    <a:pt x="155" y="1156"/>
                  </a:lnTo>
                  <a:lnTo>
                    <a:pt x="155" y="154"/>
                  </a:lnTo>
                  <a:close/>
                  <a:moveTo>
                    <a:pt x="2793" y="154"/>
                  </a:moveTo>
                  <a:lnTo>
                    <a:pt x="2793" y="1156"/>
                  </a:lnTo>
                  <a:lnTo>
                    <a:pt x="1755" y="1156"/>
                  </a:lnTo>
                  <a:lnTo>
                    <a:pt x="1755" y="154"/>
                  </a:lnTo>
                  <a:close/>
                  <a:moveTo>
                    <a:pt x="4393" y="154"/>
                  </a:moveTo>
                  <a:lnTo>
                    <a:pt x="4393" y="1156"/>
                  </a:lnTo>
                  <a:lnTo>
                    <a:pt x="3358" y="1156"/>
                  </a:lnTo>
                  <a:lnTo>
                    <a:pt x="3358" y="154"/>
                  </a:lnTo>
                  <a:close/>
                  <a:moveTo>
                    <a:pt x="5993" y="154"/>
                  </a:moveTo>
                  <a:lnTo>
                    <a:pt x="5993" y="1156"/>
                  </a:lnTo>
                  <a:lnTo>
                    <a:pt x="4958" y="1156"/>
                  </a:lnTo>
                  <a:lnTo>
                    <a:pt x="4958" y="154"/>
                  </a:lnTo>
                  <a:close/>
                  <a:moveTo>
                    <a:pt x="7596" y="154"/>
                  </a:moveTo>
                  <a:lnTo>
                    <a:pt x="7596" y="1156"/>
                  </a:lnTo>
                  <a:lnTo>
                    <a:pt x="6558" y="1156"/>
                  </a:lnTo>
                  <a:lnTo>
                    <a:pt x="6558" y="154"/>
                  </a:lnTo>
                  <a:close/>
                  <a:moveTo>
                    <a:pt x="9196" y="154"/>
                  </a:moveTo>
                  <a:lnTo>
                    <a:pt x="9196" y="1156"/>
                  </a:lnTo>
                  <a:lnTo>
                    <a:pt x="8158" y="1156"/>
                  </a:lnTo>
                  <a:lnTo>
                    <a:pt x="8158" y="154"/>
                  </a:lnTo>
                  <a:close/>
                  <a:moveTo>
                    <a:pt x="10796" y="154"/>
                  </a:moveTo>
                  <a:lnTo>
                    <a:pt x="10796" y="1156"/>
                  </a:lnTo>
                  <a:lnTo>
                    <a:pt x="9761" y="1156"/>
                  </a:lnTo>
                  <a:lnTo>
                    <a:pt x="9761" y="154"/>
                  </a:lnTo>
                  <a:close/>
                  <a:moveTo>
                    <a:pt x="12396" y="154"/>
                  </a:moveTo>
                  <a:lnTo>
                    <a:pt x="12396" y="1156"/>
                  </a:lnTo>
                  <a:lnTo>
                    <a:pt x="11361" y="1156"/>
                  </a:lnTo>
                  <a:lnTo>
                    <a:pt x="11361" y="154"/>
                  </a:lnTo>
                  <a:close/>
                  <a:moveTo>
                    <a:pt x="13999" y="154"/>
                  </a:moveTo>
                  <a:lnTo>
                    <a:pt x="13999" y="1156"/>
                  </a:lnTo>
                  <a:lnTo>
                    <a:pt x="12961" y="1156"/>
                  </a:lnTo>
                  <a:lnTo>
                    <a:pt x="12961" y="154"/>
                  </a:lnTo>
                  <a:close/>
                  <a:moveTo>
                    <a:pt x="15599" y="154"/>
                  </a:moveTo>
                  <a:lnTo>
                    <a:pt x="15599" y="1156"/>
                  </a:lnTo>
                  <a:lnTo>
                    <a:pt x="14561" y="1156"/>
                  </a:lnTo>
                  <a:lnTo>
                    <a:pt x="14561" y="154"/>
                  </a:lnTo>
                  <a:close/>
                  <a:moveTo>
                    <a:pt x="79" y="0"/>
                  </a:moveTo>
                  <a:cubicBezTo>
                    <a:pt x="37" y="0"/>
                    <a:pt x="0" y="33"/>
                    <a:pt x="0" y="76"/>
                  </a:cubicBezTo>
                  <a:lnTo>
                    <a:pt x="0" y="1232"/>
                  </a:lnTo>
                  <a:cubicBezTo>
                    <a:pt x="0" y="1275"/>
                    <a:pt x="37" y="1311"/>
                    <a:pt x="79" y="1311"/>
                  </a:cubicBezTo>
                  <a:lnTo>
                    <a:pt x="1269" y="1311"/>
                  </a:lnTo>
                  <a:cubicBezTo>
                    <a:pt x="1311" y="1311"/>
                    <a:pt x="1347" y="1275"/>
                    <a:pt x="1347" y="1232"/>
                  </a:cubicBezTo>
                  <a:lnTo>
                    <a:pt x="1347" y="76"/>
                  </a:lnTo>
                  <a:cubicBezTo>
                    <a:pt x="1347" y="33"/>
                    <a:pt x="1311" y="0"/>
                    <a:pt x="1269" y="0"/>
                  </a:cubicBezTo>
                  <a:close/>
                  <a:moveTo>
                    <a:pt x="1679" y="0"/>
                  </a:moveTo>
                  <a:cubicBezTo>
                    <a:pt x="1637" y="0"/>
                    <a:pt x="1600" y="33"/>
                    <a:pt x="1600" y="76"/>
                  </a:cubicBezTo>
                  <a:lnTo>
                    <a:pt x="1600" y="1232"/>
                  </a:lnTo>
                  <a:cubicBezTo>
                    <a:pt x="1600" y="1275"/>
                    <a:pt x="1637" y="1311"/>
                    <a:pt x="1679" y="1311"/>
                  </a:cubicBezTo>
                  <a:lnTo>
                    <a:pt x="2869" y="1311"/>
                  </a:lnTo>
                  <a:cubicBezTo>
                    <a:pt x="2911" y="1311"/>
                    <a:pt x="2947" y="1275"/>
                    <a:pt x="2947" y="1232"/>
                  </a:cubicBezTo>
                  <a:lnTo>
                    <a:pt x="2947" y="76"/>
                  </a:lnTo>
                  <a:cubicBezTo>
                    <a:pt x="2947" y="33"/>
                    <a:pt x="2911" y="0"/>
                    <a:pt x="2869" y="0"/>
                  </a:cubicBezTo>
                  <a:close/>
                  <a:moveTo>
                    <a:pt x="3279" y="0"/>
                  </a:moveTo>
                  <a:cubicBezTo>
                    <a:pt x="3237" y="0"/>
                    <a:pt x="3200" y="33"/>
                    <a:pt x="3200" y="76"/>
                  </a:cubicBezTo>
                  <a:lnTo>
                    <a:pt x="3200" y="1232"/>
                  </a:lnTo>
                  <a:cubicBezTo>
                    <a:pt x="3200" y="1275"/>
                    <a:pt x="3237" y="1311"/>
                    <a:pt x="3279" y="1311"/>
                  </a:cubicBezTo>
                  <a:lnTo>
                    <a:pt x="4472" y="1311"/>
                  </a:lnTo>
                  <a:cubicBezTo>
                    <a:pt x="4515" y="1311"/>
                    <a:pt x="4547" y="1275"/>
                    <a:pt x="4547" y="1232"/>
                  </a:cubicBezTo>
                  <a:lnTo>
                    <a:pt x="4547" y="76"/>
                  </a:lnTo>
                  <a:cubicBezTo>
                    <a:pt x="4547" y="33"/>
                    <a:pt x="4515" y="0"/>
                    <a:pt x="4472" y="0"/>
                  </a:cubicBezTo>
                  <a:close/>
                  <a:moveTo>
                    <a:pt x="4879" y="0"/>
                  </a:moveTo>
                  <a:cubicBezTo>
                    <a:pt x="4836" y="0"/>
                    <a:pt x="4804" y="33"/>
                    <a:pt x="4804" y="76"/>
                  </a:cubicBezTo>
                  <a:lnTo>
                    <a:pt x="4804" y="1232"/>
                  </a:lnTo>
                  <a:cubicBezTo>
                    <a:pt x="4804" y="1275"/>
                    <a:pt x="4836" y="1311"/>
                    <a:pt x="4879" y="1311"/>
                  </a:cubicBezTo>
                  <a:lnTo>
                    <a:pt x="6072" y="1311"/>
                  </a:lnTo>
                  <a:cubicBezTo>
                    <a:pt x="6114" y="1311"/>
                    <a:pt x="6147" y="1275"/>
                    <a:pt x="6147" y="1232"/>
                  </a:cubicBezTo>
                  <a:lnTo>
                    <a:pt x="6147" y="76"/>
                  </a:lnTo>
                  <a:cubicBezTo>
                    <a:pt x="6147" y="33"/>
                    <a:pt x="6114" y="0"/>
                    <a:pt x="6072" y="0"/>
                  </a:cubicBezTo>
                  <a:close/>
                  <a:moveTo>
                    <a:pt x="6482" y="0"/>
                  </a:moveTo>
                  <a:cubicBezTo>
                    <a:pt x="6440" y="0"/>
                    <a:pt x="6404" y="33"/>
                    <a:pt x="6404" y="76"/>
                  </a:cubicBezTo>
                  <a:lnTo>
                    <a:pt x="6404" y="1232"/>
                  </a:lnTo>
                  <a:cubicBezTo>
                    <a:pt x="6404" y="1275"/>
                    <a:pt x="6440" y="1311"/>
                    <a:pt x="6482" y="1311"/>
                  </a:cubicBezTo>
                  <a:lnTo>
                    <a:pt x="7672" y="1311"/>
                  </a:lnTo>
                  <a:cubicBezTo>
                    <a:pt x="7714" y="1311"/>
                    <a:pt x="7751" y="1275"/>
                    <a:pt x="7751" y="1232"/>
                  </a:cubicBezTo>
                  <a:lnTo>
                    <a:pt x="7751" y="76"/>
                  </a:lnTo>
                  <a:cubicBezTo>
                    <a:pt x="7751" y="33"/>
                    <a:pt x="7714" y="0"/>
                    <a:pt x="7672" y="0"/>
                  </a:cubicBezTo>
                  <a:close/>
                  <a:moveTo>
                    <a:pt x="8082" y="0"/>
                  </a:moveTo>
                  <a:cubicBezTo>
                    <a:pt x="8040" y="0"/>
                    <a:pt x="8004" y="33"/>
                    <a:pt x="8004" y="76"/>
                  </a:cubicBezTo>
                  <a:lnTo>
                    <a:pt x="8004" y="1232"/>
                  </a:lnTo>
                  <a:cubicBezTo>
                    <a:pt x="8004" y="1275"/>
                    <a:pt x="8040" y="1311"/>
                    <a:pt x="8082" y="1311"/>
                  </a:cubicBezTo>
                  <a:lnTo>
                    <a:pt x="9272" y="1311"/>
                  </a:lnTo>
                  <a:cubicBezTo>
                    <a:pt x="9314" y="1311"/>
                    <a:pt x="9350" y="1275"/>
                    <a:pt x="9350" y="1232"/>
                  </a:cubicBezTo>
                  <a:lnTo>
                    <a:pt x="9350" y="76"/>
                  </a:lnTo>
                  <a:cubicBezTo>
                    <a:pt x="9350" y="33"/>
                    <a:pt x="9314" y="0"/>
                    <a:pt x="9272" y="0"/>
                  </a:cubicBezTo>
                  <a:close/>
                  <a:moveTo>
                    <a:pt x="9682" y="0"/>
                  </a:moveTo>
                  <a:cubicBezTo>
                    <a:pt x="9640" y="0"/>
                    <a:pt x="9603" y="33"/>
                    <a:pt x="9603" y="76"/>
                  </a:cubicBezTo>
                  <a:lnTo>
                    <a:pt x="9603" y="1232"/>
                  </a:lnTo>
                  <a:cubicBezTo>
                    <a:pt x="9603" y="1275"/>
                    <a:pt x="9640" y="1311"/>
                    <a:pt x="9682" y="1311"/>
                  </a:cubicBezTo>
                  <a:lnTo>
                    <a:pt x="10875" y="1311"/>
                  </a:lnTo>
                  <a:cubicBezTo>
                    <a:pt x="10918" y="1311"/>
                    <a:pt x="10950" y="1275"/>
                    <a:pt x="10950" y="1232"/>
                  </a:cubicBezTo>
                  <a:lnTo>
                    <a:pt x="10950" y="76"/>
                  </a:lnTo>
                  <a:cubicBezTo>
                    <a:pt x="10950" y="33"/>
                    <a:pt x="10918" y="0"/>
                    <a:pt x="10875" y="0"/>
                  </a:cubicBezTo>
                  <a:close/>
                  <a:moveTo>
                    <a:pt x="11282" y="0"/>
                  </a:moveTo>
                  <a:cubicBezTo>
                    <a:pt x="11240" y="0"/>
                    <a:pt x="11207" y="33"/>
                    <a:pt x="11207" y="76"/>
                  </a:cubicBezTo>
                  <a:lnTo>
                    <a:pt x="11207" y="1232"/>
                  </a:lnTo>
                  <a:cubicBezTo>
                    <a:pt x="11207" y="1275"/>
                    <a:pt x="11240" y="1311"/>
                    <a:pt x="11282" y="1311"/>
                  </a:cubicBezTo>
                  <a:lnTo>
                    <a:pt x="12475" y="1311"/>
                  </a:lnTo>
                  <a:cubicBezTo>
                    <a:pt x="12518" y="1311"/>
                    <a:pt x="12550" y="1275"/>
                    <a:pt x="12550" y="1232"/>
                  </a:cubicBezTo>
                  <a:lnTo>
                    <a:pt x="12550" y="76"/>
                  </a:lnTo>
                  <a:cubicBezTo>
                    <a:pt x="12550" y="33"/>
                    <a:pt x="12518" y="0"/>
                    <a:pt x="12475" y="0"/>
                  </a:cubicBezTo>
                  <a:close/>
                  <a:moveTo>
                    <a:pt x="12885" y="0"/>
                  </a:moveTo>
                  <a:cubicBezTo>
                    <a:pt x="12839" y="0"/>
                    <a:pt x="12807" y="33"/>
                    <a:pt x="12807" y="76"/>
                  </a:cubicBezTo>
                  <a:lnTo>
                    <a:pt x="12807" y="1232"/>
                  </a:lnTo>
                  <a:cubicBezTo>
                    <a:pt x="12807" y="1275"/>
                    <a:pt x="12843" y="1311"/>
                    <a:pt x="12885" y="1311"/>
                  </a:cubicBezTo>
                  <a:lnTo>
                    <a:pt x="14075" y="1311"/>
                  </a:lnTo>
                  <a:cubicBezTo>
                    <a:pt x="14117" y="1311"/>
                    <a:pt x="14154" y="1275"/>
                    <a:pt x="14154" y="1232"/>
                  </a:cubicBezTo>
                  <a:lnTo>
                    <a:pt x="14154" y="76"/>
                  </a:lnTo>
                  <a:cubicBezTo>
                    <a:pt x="14154" y="33"/>
                    <a:pt x="14117" y="0"/>
                    <a:pt x="14075" y="0"/>
                  </a:cubicBezTo>
                  <a:close/>
                  <a:moveTo>
                    <a:pt x="14485" y="0"/>
                  </a:moveTo>
                  <a:cubicBezTo>
                    <a:pt x="14443" y="0"/>
                    <a:pt x="14407" y="33"/>
                    <a:pt x="14407" y="76"/>
                  </a:cubicBezTo>
                  <a:lnTo>
                    <a:pt x="14407" y="1232"/>
                  </a:lnTo>
                  <a:cubicBezTo>
                    <a:pt x="14407" y="1275"/>
                    <a:pt x="14443" y="1311"/>
                    <a:pt x="14485" y="1311"/>
                  </a:cubicBezTo>
                  <a:lnTo>
                    <a:pt x="15675" y="1311"/>
                  </a:lnTo>
                  <a:cubicBezTo>
                    <a:pt x="15717" y="1311"/>
                    <a:pt x="15754" y="1275"/>
                    <a:pt x="15754" y="1232"/>
                  </a:cubicBezTo>
                  <a:lnTo>
                    <a:pt x="15754" y="76"/>
                  </a:lnTo>
                  <a:cubicBezTo>
                    <a:pt x="15754" y="33"/>
                    <a:pt x="15717" y="0"/>
                    <a:pt x="15675" y="0"/>
                  </a:cubicBezTo>
                  <a:close/>
                  <a:moveTo>
                    <a:pt x="1193" y="1761"/>
                  </a:moveTo>
                  <a:lnTo>
                    <a:pt x="1193" y="2763"/>
                  </a:lnTo>
                  <a:lnTo>
                    <a:pt x="155" y="2763"/>
                  </a:lnTo>
                  <a:lnTo>
                    <a:pt x="155" y="1761"/>
                  </a:lnTo>
                  <a:close/>
                  <a:moveTo>
                    <a:pt x="2793" y="1761"/>
                  </a:moveTo>
                  <a:lnTo>
                    <a:pt x="2793" y="2763"/>
                  </a:lnTo>
                  <a:lnTo>
                    <a:pt x="1755" y="2763"/>
                  </a:lnTo>
                  <a:lnTo>
                    <a:pt x="1755" y="1761"/>
                  </a:lnTo>
                  <a:close/>
                  <a:moveTo>
                    <a:pt x="4393" y="1761"/>
                  </a:moveTo>
                  <a:lnTo>
                    <a:pt x="4393" y="2763"/>
                  </a:lnTo>
                  <a:lnTo>
                    <a:pt x="3358" y="2763"/>
                  </a:lnTo>
                  <a:lnTo>
                    <a:pt x="3358" y="1761"/>
                  </a:lnTo>
                  <a:close/>
                  <a:moveTo>
                    <a:pt x="5993" y="1761"/>
                  </a:moveTo>
                  <a:lnTo>
                    <a:pt x="5993" y="2763"/>
                  </a:lnTo>
                  <a:lnTo>
                    <a:pt x="4958" y="2763"/>
                  </a:lnTo>
                  <a:lnTo>
                    <a:pt x="4958" y="1761"/>
                  </a:lnTo>
                  <a:close/>
                  <a:moveTo>
                    <a:pt x="7596" y="1761"/>
                  </a:moveTo>
                  <a:lnTo>
                    <a:pt x="7596" y="2763"/>
                  </a:lnTo>
                  <a:lnTo>
                    <a:pt x="6558" y="2763"/>
                  </a:lnTo>
                  <a:lnTo>
                    <a:pt x="6558" y="1761"/>
                  </a:lnTo>
                  <a:close/>
                  <a:moveTo>
                    <a:pt x="9196" y="1761"/>
                  </a:moveTo>
                  <a:lnTo>
                    <a:pt x="9196" y="2763"/>
                  </a:lnTo>
                  <a:lnTo>
                    <a:pt x="8158" y="2763"/>
                  </a:lnTo>
                  <a:lnTo>
                    <a:pt x="8158" y="1761"/>
                  </a:lnTo>
                  <a:close/>
                  <a:moveTo>
                    <a:pt x="10796" y="1761"/>
                  </a:moveTo>
                  <a:lnTo>
                    <a:pt x="10796" y="2763"/>
                  </a:lnTo>
                  <a:lnTo>
                    <a:pt x="9761" y="2763"/>
                  </a:lnTo>
                  <a:lnTo>
                    <a:pt x="9761" y="1761"/>
                  </a:lnTo>
                  <a:close/>
                  <a:moveTo>
                    <a:pt x="12396" y="1761"/>
                  </a:moveTo>
                  <a:lnTo>
                    <a:pt x="12396" y="2763"/>
                  </a:lnTo>
                  <a:lnTo>
                    <a:pt x="11361" y="2763"/>
                  </a:lnTo>
                  <a:lnTo>
                    <a:pt x="11361" y="1761"/>
                  </a:lnTo>
                  <a:close/>
                  <a:moveTo>
                    <a:pt x="13999" y="1761"/>
                  </a:moveTo>
                  <a:lnTo>
                    <a:pt x="13999" y="2763"/>
                  </a:lnTo>
                  <a:lnTo>
                    <a:pt x="12961" y="2763"/>
                  </a:lnTo>
                  <a:lnTo>
                    <a:pt x="12961" y="1761"/>
                  </a:lnTo>
                  <a:close/>
                  <a:moveTo>
                    <a:pt x="15599" y="1761"/>
                  </a:moveTo>
                  <a:lnTo>
                    <a:pt x="15599" y="2763"/>
                  </a:lnTo>
                  <a:lnTo>
                    <a:pt x="14561" y="2763"/>
                  </a:lnTo>
                  <a:lnTo>
                    <a:pt x="14561" y="1761"/>
                  </a:lnTo>
                  <a:close/>
                  <a:moveTo>
                    <a:pt x="79" y="1607"/>
                  </a:moveTo>
                  <a:cubicBezTo>
                    <a:pt x="37" y="1607"/>
                    <a:pt x="0" y="1639"/>
                    <a:pt x="0" y="1682"/>
                  </a:cubicBezTo>
                  <a:lnTo>
                    <a:pt x="0" y="2839"/>
                  </a:lnTo>
                  <a:cubicBezTo>
                    <a:pt x="0" y="2881"/>
                    <a:pt x="37" y="2917"/>
                    <a:pt x="79" y="2917"/>
                  </a:cubicBezTo>
                  <a:lnTo>
                    <a:pt x="1269" y="2917"/>
                  </a:lnTo>
                  <a:cubicBezTo>
                    <a:pt x="1311" y="2917"/>
                    <a:pt x="1347" y="2881"/>
                    <a:pt x="1347" y="2839"/>
                  </a:cubicBezTo>
                  <a:lnTo>
                    <a:pt x="1347" y="1682"/>
                  </a:lnTo>
                  <a:cubicBezTo>
                    <a:pt x="1347" y="1639"/>
                    <a:pt x="1311" y="1607"/>
                    <a:pt x="1269" y="1607"/>
                  </a:cubicBezTo>
                  <a:close/>
                  <a:moveTo>
                    <a:pt x="1679" y="1607"/>
                  </a:moveTo>
                  <a:cubicBezTo>
                    <a:pt x="1637" y="1607"/>
                    <a:pt x="1600" y="1639"/>
                    <a:pt x="1600" y="1682"/>
                  </a:cubicBezTo>
                  <a:lnTo>
                    <a:pt x="1600" y="2839"/>
                  </a:lnTo>
                  <a:cubicBezTo>
                    <a:pt x="1600" y="2881"/>
                    <a:pt x="1637" y="2917"/>
                    <a:pt x="1679" y="2917"/>
                  </a:cubicBezTo>
                  <a:lnTo>
                    <a:pt x="2869" y="2917"/>
                  </a:lnTo>
                  <a:cubicBezTo>
                    <a:pt x="2911" y="2917"/>
                    <a:pt x="2947" y="2881"/>
                    <a:pt x="2947" y="2839"/>
                  </a:cubicBezTo>
                  <a:lnTo>
                    <a:pt x="2947" y="1682"/>
                  </a:lnTo>
                  <a:cubicBezTo>
                    <a:pt x="2947" y="1639"/>
                    <a:pt x="2911" y="1607"/>
                    <a:pt x="2869" y="1607"/>
                  </a:cubicBezTo>
                  <a:close/>
                  <a:moveTo>
                    <a:pt x="3279" y="1607"/>
                  </a:moveTo>
                  <a:cubicBezTo>
                    <a:pt x="3237" y="1607"/>
                    <a:pt x="3200" y="1639"/>
                    <a:pt x="3200" y="1682"/>
                  </a:cubicBezTo>
                  <a:lnTo>
                    <a:pt x="3200" y="2839"/>
                  </a:lnTo>
                  <a:cubicBezTo>
                    <a:pt x="3200" y="2881"/>
                    <a:pt x="3237" y="2917"/>
                    <a:pt x="3279" y="2917"/>
                  </a:cubicBezTo>
                  <a:lnTo>
                    <a:pt x="4472" y="2917"/>
                  </a:lnTo>
                  <a:cubicBezTo>
                    <a:pt x="4515" y="2917"/>
                    <a:pt x="4547" y="2881"/>
                    <a:pt x="4547" y="2839"/>
                  </a:cubicBezTo>
                  <a:lnTo>
                    <a:pt x="4547" y="1682"/>
                  </a:lnTo>
                  <a:cubicBezTo>
                    <a:pt x="4547" y="1639"/>
                    <a:pt x="4515" y="1607"/>
                    <a:pt x="4472" y="1607"/>
                  </a:cubicBezTo>
                  <a:close/>
                  <a:moveTo>
                    <a:pt x="4879" y="1607"/>
                  </a:moveTo>
                  <a:cubicBezTo>
                    <a:pt x="4836" y="1607"/>
                    <a:pt x="4804" y="1639"/>
                    <a:pt x="4804" y="1682"/>
                  </a:cubicBezTo>
                  <a:lnTo>
                    <a:pt x="4804" y="2839"/>
                  </a:lnTo>
                  <a:cubicBezTo>
                    <a:pt x="4804" y="2881"/>
                    <a:pt x="4836" y="2917"/>
                    <a:pt x="4879" y="2917"/>
                  </a:cubicBezTo>
                  <a:lnTo>
                    <a:pt x="6072" y="2917"/>
                  </a:lnTo>
                  <a:cubicBezTo>
                    <a:pt x="6114" y="2917"/>
                    <a:pt x="6147" y="2881"/>
                    <a:pt x="6147" y="2839"/>
                  </a:cubicBezTo>
                  <a:lnTo>
                    <a:pt x="6147" y="1682"/>
                  </a:lnTo>
                  <a:cubicBezTo>
                    <a:pt x="6147" y="1639"/>
                    <a:pt x="6114" y="1607"/>
                    <a:pt x="6072" y="1607"/>
                  </a:cubicBezTo>
                  <a:close/>
                  <a:moveTo>
                    <a:pt x="6482" y="1607"/>
                  </a:moveTo>
                  <a:cubicBezTo>
                    <a:pt x="6440" y="1607"/>
                    <a:pt x="6404" y="1639"/>
                    <a:pt x="6404" y="1682"/>
                  </a:cubicBezTo>
                  <a:lnTo>
                    <a:pt x="6404" y="2839"/>
                  </a:lnTo>
                  <a:cubicBezTo>
                    <a:pt x="6404" y="2881"/>
                    <a:pt x="6440" y="2917"/>
                    <a:pt x="6482" y="2917"/>
                  </a:cubicBezTo>
                  <a:lnTo>
                    <a:pt x="7672" y="2917"/>
                  </a:lnTo>
                  <a:cubicBezTo>
                    <a:pt x="7714" y="2917"/>
                    <a:pt x="7751" y="2881"/>
                    <a:pt x="7751" y="2839"/>
                  </a:cubicBezTo>
                  <a:lnTo>
                    <a:pt x="7751" y="1682"/>
                  </a:lnTo>
                  <a:cubicBezTo>
                    <a:pt x="7751" y="1639"/>
                    <a:pt x="7714" y="1607"/>
                    <a:pt x="7672" y="1607"/>
                  </a:cubicBezTo>
                  <a:close/>
                  <a:moveTo>
                    <a:pt x="8082" y="1607"/>
                  </a:moveTo>
                  <a:cubicBezTo>
                    <a:pt x="8040" y="1607"/>
                    <a:pt x="8004" y="1639"/>
                    <a:pt x="8004" y="1682"/>
                  </a:cubicBezTo>
                  <a:lnTo>
                    <a:pt x="8004" y="2839"/>
                  </a:lnTo>
                  <a:cubicBezTo>
                    <a:pt x="8004" y="2881"/>
                    <a:pt x="8040" y="2917"/>
                    <a:pt x="8082" y="2917"/>
                  </a:cubicBezTo>
                  <a:lnTo>
                    <a:pt x="9272" y="2917"/>
                  </a:lnTo>
                  <a:cubicBezTo>
                    <a:pt x="9314" y="2917"/>
                    <a:pt x="9350" y="2881"/>
                    <a:pt x="9350" y="2839"/>
                  </a:cubicBezTo>
                  <a:lnTo>
                    <a:pt x="9350" y="1682"/>
                  </a:lnTo>
                  <a:cubicBezTo>
                    <a:pt x="9350" y="1639"/>
                    <a:pt x="9314" y="1607"/>
                    <a:pt x="9272" y="1607"/>
                  </a:cubicBezTo>
                  <a:close/>
                  <a:moveTo>
                    <a:pt x="9682" y="1607"/>
                  </a:moveTo>
                  <a:cubicBezTo>
                    <a:pt x="9640" y="1607"/>
                    <a:pt x="9603" y="1639"/>
                    <a:pt x="9603" y="1682"/>
                  </a:cubicBezTo>
                  <a:lnTo>
                    <a:pt x="9603" y="2839"/>
                  </a:lnTo>
                  <a:cubicBezTo>
                    <a:pt x="9603" y="2881"/>
                    <a:pt x="9640" y="2917"/>
                    <a:pt x="9682" y="2917"/>
                  </a:cubicBezTo>
                  <a:lnTo>
                    <a:pt x="10875" y="2917"/>
                  </a:lnTo>
                  <a:cubicBezTo>
                    <a:pt x="10918" y="2917"/>
                    <a:pt x="10950" y="2881"/>
                    <a:pt x="10950" y="2839"/>
                  </a:cubicBezTo>
                  <a:lnTo>
                    <a:pt x="10950" y="1682"/>
                  </a:lnTo>
                  <a:cubicBezTo>
                    <a:pt x="10950" y="1639"/>
                    <a:pt x="10918" y="1607"/>
                    <a:pt x="10875" y="1607"/>
                  </a:cubicBezTo>
                  <a:close/>
                  <a:moveTo>
                    <a:pt x="11282" y="1607"/>
                  </a:moveTo>
                  <a:cubicBezTo>
                    <a:pt x="11240" y="1607"/>
                    <a:pt x="11207" y="1639"/>
                    <a:pt x="11207" y="1682"/>
                  </a:cubicBezTo>
                  <a:lnTo>
                    <a:pt x="11207" y="2839"/>
                  </a:lnTo>
                  <a:cubicBezTo>
                    <a:pt x="11207" y="2881"/>
                    <a:pt x="11240" y="2917"/>
                    <a:pt x="11282" y="2917"/>
                  </a:cubicBezTo>
                  <a:lnTo>
                    <a:pt x="12475" y="2917"/>
                  </a:lnTo>
                  <a:cubicBezTo>
                    <a:pt x="12518" y="2917"/>
                    <a:pt x="12550" y="2881"/>
                    <a:pt x="12550" y="2839"/>
                  </a:cubicBezTo>
                  <a:lnTo>
                    <a:pt x="12550" y="1682"/>
                  </a:lnTo>
                  <a:cubicBezTo>
                    <a:pt x="12550" y="1639"/>
                    <a:pt x="12518" y="1607"/>
                    <a:pt x="12475" y="1607"/>
                  </a:cubicBezTo>
                  <a:close/>
                  <a:moveTo>
                    <a:pt x="12885" y="1607"/>
                  </a:moveTo>
                  <a:cubicBezTo>
                    <a:pt x="12839" y="1607"/>
                    <a:pt x="12807" y="1639"/>
                    <a:pt x="12807" y="1682"/>
                  </a:cubicBezTo>
                  <a:lnTo>
                    <a:pt x="12807" y="2839"/>
                  </a:lnTo>
                  <a:cubicBezTo>
                    <a:pt x="12807" y="2881"/>
                    <a:pt x="12843" y="2917"/>
                    <a:pt x="12885" y="2917"/>
                  </a:cubicBezTo>
                  <a:lnTo>
                    <a:pt x="14075" y="2917"/>
                  </a:lnTo>
                  <a:cubicBezTo>
                    <a:pt x="14117" y="2917"/>
                    <a:pt x="14154" y="2881"/>
                    <a:pt x="14154" y="2839"/>
                  </a:cubicBezTo>
                  <a:lnTo>
                    <a:pt x="14154" y="1682"/>
                  </a:lnTo>
                  <a:cubicBezTo>
                    <a:pt x="14154" y="1639"/>
                    <a:pt x="14117" y="1607"/>
                    <a:pt x="14075" y="1607"/>
                  </a:cubicBezTo>
                  <a:close/>
                  <a:moveTo>
                    <a:pt x="14485" y="1607"/>
                  </a:moveTo>
                  <a:cubicBezTo>
                    <a:pt x="14443" y="1607"/>
                    <a:pt x="14407" y="1639"/>
                    <a:pt x="14407" y="1682"/>
                  </a:cubicBezTo>
                  <a:lnTo>
                    <a:pt x="14407" y="2839"/>
                  </a:lnTo>
                  <a:cubicBezTo>
                    <a:pt x="14407" y="2881"/>
                    <a:pt x="14443" y="2917"/>
                    <a:pt x="14485" y="2917"/>
                  </a:cubicBezTo>
                  <a:lnTo>
                    <a:pt x="15675" y="2917"/>
                  </a:lnTo>
                  <a:cubicBezTo>
                    <a:pt x="15717" y="2917"/>
                    <a:pt x="15754" y="2881"/>
                    <a:pt x="15754" y="2839"/>
                  </a:cubicBezTo>
                  <a:lnTo>
                    <a:pt x="15754" y="1682"/>
                  </a:lnTo>
                  <a:cubicBezTo>
                    <a:pt x="15754" y="1639"/>
                    <a:pt x="15717" y="1607"/>
                    <a:pt x="15675" y="1607"/>
                  </a:cubicBezTo>
                  <a:close/>
                  <a:moveTo>
                    <a:pt x="7596" y="3397"/>
                  </a:moveTo>
                  <a:lnTo>
                    <a:pt x="7596" y="4399"/>
                  </a:lnTo>
                  <a:lnTo>
                    <a:pt x="155" y="4399"/>
                  </a:lnTo>
                  <a:lnTo>
                    <a:pt x="155" y="3397"/>
                  </a:lnTo>
                  <a:close/>
                  <a:moveTo>
                    <a:pt x="9196" y="3397"/>
                  </a:moveTo>
                  <a:lnTo>
                    <a:pt x="9196" y="4399"/>
                  </a:lnTo>
                  <a:lnTo>
                    <a:pt x="8158" y="4399"/>
                  </a:lnTo>
                  <a:lnTo>
                    <a:pt x="8158" y="3397"/>
                  </a:lnTo>
                  <a:close/>
                  <a:moveTo>
                    <a:pt x="15599" y="3397"/>
                  </a:moveTo>
                  <a:lnTo>
                    <a:pt x="15599" y="4399"/>
                  </a:lnTo>
                  <a:lnTo>
                    <a:pt x="9761" y="4399"/>
                  </a:lnTo>
                  <a:lnTo>
                    <a:pt x="9761" y="3397"/>
                  </a:lnTo>
                  <a:close/>
                  <a:moveTo>
                    <a:pt x="79" y="3243"/>
                  </a:moveTo>
                  <a:cubicBezTo>
                    <a:pt x="33" y="3243"/>
                    <a:pt x="0" y="3275"/>
                    <a:pt x="0" y="3318"/>
                  </a:cubicBezTo>
                  <a:lnTo>
                    <a:pt x="0" y="4475"/>
                  </a:lnTo>
                  <a:cubicBezTo>
                    <a:pt x="0" y="4517"/>
                    <a:pt x="37" y="4553"/>
                    <a:pt x="79" y="4553"/>
                  </a:cubicBezTo>
                  <a:lnTo>
                    <a:pt x="7672" y="4553"/>
                  </a:lnTo>
                  <a:cubicBezTo>
                    <a:pt x="7714" y="4553"/>
                    <a:pt x="7751" y="4517"/>
                    <a:pt x="7751" y="4475"/>
                  </a:cubicBezTo>
                  <a:lnTo>
                    <a:pt x="7751" y="3318"/>
                  </a:lnTo>
                  <a:cubicBezTo>
                    <a:pt x="7751" y="3275"/>
                    <a:pt x="7714" y="3243"/>
                    <a:pt x="7672" y="3243"/>
                  </a:cubicBezTo>
                  <a:close/>
                  <a:moveTo>
                    <a:pt x="8082" y="3239"/>
                  </a:moveTo>
                  <a:cubicBezTo>
                    <a:pt x="8040" y="3239"/>
                    <a:pt x="8004" y="3275"/>
                    <a:pt x="8004" y="3318"/>
                  </a:cubicBezTo>
                  <a:lnTo>
                    <a:pt x="8004" y="4475"/>
                  </a:lnTo>
                  <a:cubicBezTo>
                    <a:pt x="8004" y="4517"/>
                    <a:pt x="8040" y="4553"/>
                    <a:pt x="8082" y="4553"/>
                  </a:cubicBezTo>
                  <a:lnTo>
                    <a:pt x="9272" y="4553"/>
                  </a:lnTo>
                  <a:cubicBezTo>
                    <a:pt x="9314" y="4553"/>
                    <a:pt x="9350" y="4517"/>
                    <a:pt x="9350" y="4475"/>
                  </a:cubicBezTo>
                  <a:lnTo>
                    <a:pt x="9350" y="3318"/>
                  </a:lnTo>
                  <a:cubicBezTo>
                    <a:pt x="9350" y="3275"/>
                    <a:pt x="9314" y="3243"/>
                    <a:pt x="9272" y="3243"/>
                  </a:cubicBezTo>
                  <a:lnTo>
                    <a:pt x="8677" y="3243"/>
                  </a:lnTo>
                  <a:lnTo>
                    <a:pt x="8677" y="3239"/>
                  </a:lnTo>
                  <a:close/>
                  <a:moveTo>
                    <a:pt x="9682" y="3239"/>
                  </a:moveTo>
                  <a:cubicBezTo>
                    <a:pt x="9640" y="3239"/>
                    <a:pt x="9603" y="3275"/>
                    <a:pt x="9603" y="3318"/>
                  </a:cubicBezTo>
                  <a:lnTo>
                    <a:pt x="9603" y="4475"/>
                  </a:lnTo>
                  <a:cubicBezTo>
                    <a:pt x="9603" y="4517"/>
                    <a:pt x="9640" y="4553"/>
                    <a:pt x="9682" y="4553"/>
                  </a:cubicBezTo>
                  <a:lnTo>
                    <a:pt x="15675" y="4553"/>
                  </a:lnTo>
                  <a:cubicBezTo>
                    <a:pt x="15717" y="4553"/>
                    <a:pt x="15754" y="4517"/>
                    <a:pt x="15754" y="4475"/>
                  </a:cubicBezTo>
                  <a:lnTo>
                    <a:pt x="15754" y="3318"/>
                  </a:lnTo>
                  <a:cubicBezTo>
                    <a:pt x="15754" y="3275"/>
                    <a:pt x="15717" y="3243"/>
                    <a:pt x="15675" y="3243"/>
                  </a:cubicBezTo>
                  <a:lnTo>
                    <a:pt x="10277" y="3243"/>
                  </a:lnTo>
                  <a:lnTo>
                    <a:pt x="10277" y="3239"/>
                  </a:lnTo>
                  <a:close/>
                </a:path>
              </a:pathLst>
            </a:custGeom>
            <a:solidFill>
              <a:srgbClr val="7DB1E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44"/>
          <p:cNvGrpSpPr/>
          <p:nvPr/>
        </p:nvGrpSpPr>
        <p:grpSpPr>
          <a:xfrm>
            <a:off x="1004504" y="3803727"/>
            <a:ext cx="2142918" cy="1451373"/>
            <a:chOff x="3345648" y="3477043"/>
            <a:chExt cx="2453254" cy="1661560"/>
          </a:xfrm>
        </p:grpSpPr>
        <p:sp>
          <p:nvSpPr>
            <p:cNvPr id="2560" name="Google Shape;2560;p44"/>
            <p:cNvSpPr/>
            <p:nvPr/>
          </p:nvSpPr>
          <p:spPr>
            <a:xfrm>
              <a:off x="3579307" y="4442790"/>
              <a:ext cx="362941" cy="506616"/>
            </a:xfrm>
            <a:custGeom>
              <a:avLst/>
              <a:gdLst/>
              <a:ahLst/>
              <a:cxnLst/>
              <a:rect l="l" t="t" r="r" b="b"/>
              <a:pathLst>
                <a:path w="2041" h="2849" extrusionOk="0">
                  <a:moveTo>
                    <a:pt x="1" y="0"/>
                  </a:moveTo>
                  <a:lnTo>
                    <a:pt x="2041" y="0"/>
                  </a:lnTo>
                  <a:lnTo>
                    <a:pt x="2041" y="2849"/>
                  </a:lnTo>
                  <a:lnTo>
                    <a:pt x="1" y="28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4"/>
            <p:cNvSpPr/>
            <p:nvPr/>
          </p:nvSpPr>
          <p:spPr>
            <a:xfrm>
              <a:off x="3345648" y="3477043"/>
              <a:ext cx="916866" cy="1116014"/>
            </a:xfrm>
            <a:custGeom>
              <a:avLst/>
              <a:gdLst/>
              <a:ahLst/>
              <a:cxnLst/>
              <a:rect l="l" t="t" r="r" b="b"/>
              <a:pathLst>
                <a:path w="5156" h="6276" extrusionOk="0">
                  <a:moveTo>
                    <a:pt x="3499" y="3447"/>
                  </a:moveTo>
                  <a:cubicBezTo>
                    <a:pt x="3493" y="3690"/>
                    <a:pt x="3496" y="3983"/>
                    <a:pt x="3493" y="4331"/>
                  </a:cubicBezTo>
                  <a:lnTo>
                    <a:pt x="4278" y="3119"/>
                  </a:lnTo>
                  <a:cubicBezTo>
                    <a:pt x="4567" y="2672"/>
                    <a:pt x="5155" y="3092"/>
                    <a:pt x="4948" y="3467"/>
                  </a:cubicBezTo>
                  <a:lnTo>
                    <a:pt x="3700" y="5714"/>
                  </a:lnTo>
                  <a:cubicBezTo>
                    <a:pt x="3509" y="6059"/>
                    <a:pt x="2947" y="6230"/>
                    <a:pt x="2405" y="6246"/>
                  </a:cubicBezTo>
                  <a:cubicBezTo>
                    <a:pt x="1282" y="6276"/>
                    <a:pt x="595" y="5546"/>
                    <a:pt x="575" y="4002"/>
                  </a:cubicBezTo>
                  <a:lnTo>
                    <a:pt x="102" y="1666"/>
                  </a:lnTo>
                  <a:cubicBezTo>
                    <a:pt x="1" y="1167"/>
                    <a:pt x="707" y="1029"/>
                    <a:pt x="805" y="1535"/>
                  </a:cubicBezTo>
                  <a:lnTo>
                    <a:pt x="1124" y="3188"/>
                  </a:lnTo>
                  <a:cubicBezTo>
                    <a:pt x="1144" y="3161"/>
                    <a:pt x="1177" y="3135"/>
                    <a:pt x="1206" y="3112"/>
                  </a:cubicBezTo>
                  <a:lnTo>
                    <a:pt x="989" y="894"/>
                  </a:lnTo>
                  <a:cubicBezTo>
                    <a:pt x="940" y="379"/>
                    <a:pt x="1653" y="375"/>
                    <a:pt x="1699" y="806"/>
                  </a:cubicBezTo>
                  <a:lnTo>
                    <a:pt x="1916" y="2852"/>
                  </a:lnTo>
                  <a:cubicBezTo>
                    <a:pt x="1939" y="2849"/>
                    <a:pt x="1982" y="2849"/>
                    <a:pt x="1998" y="2846"/>
                  </a:cubicBezTo>
                  <a:lnTo>
                    <a:pt x="1949" y="487"/>
                  </a:lnTo>
                  <a:cubicBezTo>
                    <a:pt x="1939" y="11"/>
                    <a:pt x="2655" y="1"/>
                    <a:pt x="2665" y="474"/>
                  </a:cubicBezTo>
                  <a:lnTo>
                    <a:pt x="2714" y="3000"/>
                  </a:lnTo>
                  <a:cubicBezTo>
                    <a:pt x="2747" y="3017"/>
                    <a:pt x="2780" y="3036"/>
                    <a:pt x="2809" y="3053"/>
                  </a:cubicBezTo>
                  <a:lnTo>
                    <a:pt x="3007" y="615"/>
                  </a:lnTo>
                  <a:cubicBezTo>
                    <a:pt x="3046" y="152"/>
                    <a:pt x="3759" y="191"/>
                    <a:pt x="3719" y="6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4"/>
            <p:cNvSpPr/>
            <p:nvPr/>
          </p:nvSpPr>
          <p:spPr>
            <a:xfrm>
              <a:off x="3538408" y="4520171"/>
              <a:ext cx="445452" cy="138168"/>
            </a:xfrm>
            <a:custGeom>
              <a:avLst/>
              <a:gdLst/>
              <a:ahLst/>
              <a:cxnLst/>
              <a:rect l="l" t="t" r="r" b="b"/>
              <a:pathLst>
                <a:path w="2505" h="777" extrusionOk="0">
                  <a:moveTo>
                    <a:pt x="1" y="1"/>
                  </a:moveTo>
                  <a:lnTo>
                    <a:pt x="2504" y="1"/>
                  </a:lnTo>
                  <a:lnTo>
                    <a:pt x="250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4"/>
            <p:cNvSpPr/>
            <p:nvPr/>
          </p:nvSpPr>
          <p:spPr>
            <a:xfrm>
              <a:off x="3493954" y="4658146"/>
              <a:ext cx="534171" cy="480451"/>
            </a:xfrm>
            <a:custGeom>
              <a:avLst/>
              <a:gdLst/>
              <a:ahLst/>
              <a:cxnLst/>
              <a:rect l="l" t="t" r="r" b="b"/>
              <a:pathLst>
                <a:path w="3004" h="1745" extrusionOk="0">
                  <a:moveTo>
                    <a:pt x="1" y="0"/>
                  </a:moveTo>
                  <a:lnTo>
                    <a:pt x="3004" y="0"/>
                  </a:lnTo>
                  <a:lnTo>
                    <a:pt x="3004" y="1745"/>
                  </a:lnTo>
                  <a:lnTo>
                    <a:pt x="1" y="1745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4"/>
            <p:cNvSpPr/>
            <p:nvPr/>
          </p:nvSpPr>
          <p:spPr>
            <a:xfrm>
              <a:off x="3419266" y="3787874"/>
              <a:ext cx="735662" cy="480476"/>
            </a:xfrm>
            <a:custGeom>
              <a:avLst/>
              <a:gdLst/>
              <a:ahLst/>
              <a:cxnLst/>
              <a:rect l="l" t="t" r="r" b="b"/>
              <a:pathLst>
                <a:path w="4137" h="2702" extrusionOk="0">
                  <a:moveTo>
                    <a:pt x="2619" y="319"/>
                  </a:moveTo>
                  <a:cubicBezTo>
                    <a:pt x="2724" y="254"/>
                    <a:pt x="2951" y="273"/>
                    <a:pt x="3053" y="352"/>
                  </a:cubicBezTo>
                  <a:cubicBezTo>
                    <a:pt x="2951" y="194"/>
                    <a:pt x="2724" y="188"/>
                    <a:pt x="2619" y="319"/>
                  </a:cubicBezTo>
                  <a:close/>
                  <a:moveTo>
                    <a:pt x="240" y="986"/>
                  </a:moveTo>
                  <a:lnTo>
                    <a:pt x="240" y="940"/>
                  </a:lnTo>
                  <a:cubicBezTo>
                    <a:pt x="319" y="924"/>
                    <a:pt x="391" y="888"/>
                    <a:pt x="441" y="829"/>
                  </a:cubicBezTo>
                  <a:cubicBezTo>
                    <a:pt x="401" y="934"/>
                    <a:pt x="326" y="980"/>
                    <a:pt x="240" y="986"/>
                  </a:cubicBezTo>
                  <a:close/>
                  <a:moveTo>
                    <a:pt x="240" y="737"/>
                  </a:moveTo>
                  <a:lnTo>
                    <a:pt x="240" y="700"/>
                  </a:lnTo>
                  <a:cubicBezTo>
                    <a:pt x="303" y="697"/>
                    <a:pt x="368" y="707"/>
                    <a:pt x="421" y="740"/>
                  </a:cubicBezTo>
                  <a:cubicBezTo>
                    <a:pt x="372" y="727"/>
                    <a:pt x="306" y="727"/>
                    <a:pt x="240" y="737"/>
                  </a:cubicBezTo>
                  <a:close/>
                  <a:moveTo>
                    <a:pt x="2645" y="421"/>
                  </a:moveTo>
                  <a:cubicBezTo>
                    <a:pt x="2760" y="490"/>
                    <a:pt x="2928" y="507"/>
                    <a:pt x="3039" y="441"/>
                  </a:cubicBezTo>
                  <a:cubicBezTo>
                    <a:pt x="2928" y="572"/>
                    <a:pt x="2760" y="566"/>
                    <a:pt x="2645" y="421"/>
                  </a:cubicBezTo>
                  <a:close/>
                  <a:moveTo>
                    <a:pt x="858" y="313"/>
                  </a:moveTo>
                  <a:cubicBezTo>
                    <a:pt x="950" y="227"/>
                    <a:pt x="1177" y="208"/>
                    <a:pt x="1292" y="267"/>
                  </a:cubicBezTo>
                  <a:cubicBezTo>
                    <a:pt x="1177" y="152"/>
                    <a:pt x="950" y="181"/>
                    <a:pt x="858" y="313"/>
                  </a:cubicBezTo>
                  <a:close/>
                  <a:moveTo>
                    <a:pt x="904" y="408"/>
                  </a:moveTo>
                  <a:cubicBezTo>
                    <a:pt x="1029" y="454"/>
                    <a:pt x="1193" y="441"/>
                    <a:pt x="1295" y="355"/>
                  </a:cubicBezTo>
                  <a:cubicBezTo>
                    <a:pt x="1196" y="523"/>
                    <a:pt x="1029" y="516"/>
                    <a:pt x="904" y="408"/>
                  </a:cubicBezTo>
                  <a:close/>
                  <a:moveTo>
                    <a:pt x="1719" y="148"/>
                  </a:moveTo>
                  <a:cubicBezTo>
                    <a:pt x="1817" y="76"/>
                    <a:pt x="2047" y="83"/>
                    <a:pt x="2156" y="152"/>
                  </a:cubicBezTo>
                  <a:cubicBezTo>
                    <a:pt x="2047" y="1"/>
                    <a:pt x="1817" y="14"/>
                    <a:pt x="1719" y="148"/>
                  </a:cubicBezTo>
                  <a:close/>
                  <a:moveTo>
                    <a:pt x="1752" y="250"/>
                  </a:moveTo>
                  <a:cubicBezTo>
                    <a:pt x="1873" y="309"/>
                    <a:pt x="2041" y="316"/>
                    <a:pt x="2149" y="240"/>
                  </a:cubicBezTo>
                  <a:cubicBezTo>
                    <a:pt x="2041" y="382"/>
                    <a:pt x="1873" y="365"/>
                    <a:pt x="1752" y="250"/>
                  </a:cubicBezTo>
                  <a:close/>
                  <a:moveTo>
                    <a:pt x="3871" y="2382"/>
                  </a:moveTo>
                  <a:cubicBezTo>
                    <a:pt x="3943" y="2376"/>
                    <a:pt x="4038" y="2412"/>
                    <a:pt x="4117" y="2465"/>
                  </a:cubicBezTo>
                  <a:lnTo>
                    <a:pt x="4137" y="2432"/>
                  </a:lnTo>
                  <a:cubicBezTo>
                    <a:pt x="4058" y="2379"/>
                    <a:pt x="3943" y="2363"/>
                    <a:pt x="3871" y="2382"/>
                  </a:cubicBezTo>
                  <a:close/>
                  <a:moveTo>
                    <a:pt x="3851" y="2488"/>
                  </a:moveTo>
                  <a:cubicBezTo>
                    <a:pt x="3890" y="2547"/>
                    <a:pt x="3959" y="2606"/>
                    <a:pt x="4022" y="2639"/>
                  </a:cubicBezTo>
                  <a:lnTo>
                    <a:pt x="3986" y="2701"/>
                  </a:lnTo>
                  <a:cubicBezTo>
                    <a:pt x="3923" y="2665"/>
                    <a:pt x="3861" y="2570"/>
                    <a:pt x="3851" y="2488"/>
                  </a:cubicBezTo>
                  <a:close/>
                  <a:moveTo>
                    <a:pt x="240" y="700"/>
                  </a:moveTo>
                  <a:lnTo>
                    <a:pt x="240" y="737"/>
                  </a:lnTo>
                  <a:cubicBezTo>
                    <a:pt x="145" y="756"/>
                    <a:pt x="46" y="799"/>
                    <a:pt x="0" y="858"/>
                  </a:cubicBezTo>
                  <a:cubicBezTo>
                    <a:pt x="37" y="763"/>
                    <a:pt x="135" y="707"/>
                    <a:pt x="240" y="700"/>
                  </a:cubicBezTo>
                  <a:close/>
                  <a:moveTo>
                    <a:pt x="240" y="940"/>
                  </a:moveTo>
                  <a:lnTo>
                    <a:pt x="240" y="986"/>
                  </a:lnTo>
                  <a:cubicBezTo>
                    <a:pt x="184" y="989"/>
                    <a:pt x="122" y="976"/>
                    <a:pt x="60" y="947"/>
                  </a:cubicBezTo>
                  <a:cubicBezTo>
                    <a:pt x="119" y="957"/>
                    <a:pt x="181" y="953"/>
                    <a:pt x="240" y="940"/>
                  </a:cubicBezTo>
                  <a:close/>
                </a:path>
              </a:pathLst>
            </a:custGeom>
            <a:solidFill>
              <a:srgbClr val="D0A1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4"/>
            <p:cNvSpPr/>
            <p:nvPr/>
          </p:nvSpPr>
          <p:spPr>
            <a:xfrm>
              <a:off x="5202295" y="4442790"/>
              <a:ext cx="362941" cy="506616"/>
            </a:xfrm>
            <a:custGeom>
              <a:avLst/>
              <a:gdLst/>
              <a:ahLst/>
              <a:cxnLst/>
              <a:rect l="l" t="t" r="r" b="b"/>
              <a:pathLst>
                <a:path w="2041" h="2849" extrusionOk="0">
                  <a:moveTo>
                    <a:pt x="0" y="0"/>
                  </a:moveTo>
                  <a:lnTo>
                    <a:pt x="2040" y="0"/>
                  </a:lnTo>
                  <a:lnTo>
                    <a:pt x="2040" y="2849"/>
                  </a:lnTo>
                  <a:lnTo>
                    <a:pt x="0" y="2849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4"/>
            <p:cNvSpPr/>
            <p:nvPr/>
          </p:nvSpPr>
          <p:spPr>
            <a:xfrm>
              <a:off x="4882036" y="3477043"/>
              <a:ext cx="916866" cy="1116014"/>
            </a:xfrm>
            <a:custGeom>
              <a:avLst/>
              <a:gdLst/>
              <a:ahLst/>
              <a:cxnLst/>
              <a:rect l="l" t="t" r="r" b="b"/>
              <a:pathLst>
                <a:path w="5156" h="6276" extrusionOk="0">
                  <a:moveTo>
                    <a:pt x="1657" y="3447"/>
                  </a:moveTo>
                  <a:cubicBezTo>
                    <a:pt x="1660" y="3690"/>
                    <a:pt x="1660" y="3983"/>
                    <a:pt x="1663" y="4331"/>
                  </a:cubicBezTo>
                  <a:lnTo>
                    <a:pt x="878" y="3119"/>
                  </a:lnTo>
                  <a:cubicBezTo>
                    <a:pt x="589" y="2672"/>
                    <a:pt x="1" y="3092"/>
                    <a:pt x="208" y="3467"/>
                  </a:cubicBezTo>
                  <a:lnTo>
                    <a:pt x="1453" y="5714"/>
                  </a:lnTo>
                  <a:cubicBezTo>
                    <a:pt x="1644" y="6059"/>
                    <a:pt x="2205" y="6230"/>
                    <a:pt x="2751" y="6246"/>
                  </a:cubicBezTo>
                  <a:cubicBezTo>
                    <a:pt x="3874" y="6276"/>
                    <a:pt x="4561" y="5546"/>
                    <a:pt x="4581" y="4002"/>
                  </a:cubicBezTo>
                  <a:lnTo>
                    <a:pt x="5054" y="1666"/>
                  </a:lnTo>
                  <a:cubicBezTo>
                    <a:pt x="5156" y="1167"/>
                    <a:pt x="4449" y="1029"/>
                    <a:pt x="4351" y="1535"/>
                  </a:cubicBezTo>
                  <a:lnTo>
                    <a:pt x="4029" y="3188"/>
                  </a:lnTo>
                  <a:cubicBezTo>
                    <a:pt x="4009" y="3161"/>
                    <a:pt x="3979" y="3135"/>
                    <a:pt x="3950" y="3112"/>
                  </a:cubicBezTo>
                  <a:lnTo>
                    <a:pt x="4167" y="894"/>
                  </a:lnTo>
                  <a:cubicBezTo>
                    <a:pt x="4216" y="379"/>
                    <a:pt x="3500" y="375"/>
                    <a:pt x="3454" y="806"/>
                  </a:cubicBezTo>
                  <a:lnTo>
                    <a:pt x="3237" y="2852"/>
                  </a:lnTo>
                  <a:cubicBezTo>
                    <a:pt x="3217" y="2849"/>
                    <a:pt x="3175" y="2849"/>
                    <a:pt x="3158" y="2846"/>
                  </a:cubicBezTo>
                  <a:lnTo>
                    <a:pt x="3207" y="487"/>
                  </a:lnTo>
                  <a:cubicBezTo>
                    <a:pt x="3214" y="11"/>
                    <a:pt x="2498" y="1"/>
                    <a:pt x="2491" y="474"/>
                  </a:cubicBezTo>
                  <a:lnTo>
                    <a:pt x="2439" y="3000"/>
                  </a:lnTo>
                  <a:cubicBezTo>
                    <a:pt x="2406" y="3017"/>
                    <a:pt x="2376" y="3036"/>
                    <a:pt x="2343" y="3053"/>
                  </a:cubicBezTo>
                  <a:lnTo>
                    <a:pt x="2146" y="615"/>
                  </a:lnTo>
                  <a:cubicBezTo>
                    <a:pt x="2110" y="152"/>
                    <a:pt x="1394" y="191"/>
                    <a:pt x="1433" y="67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4"/>
            <p:cNvSpPr/>
            <p:nvPr/>
          </p:nvSpPr>
          <p:spPr>
            <a:xfrm>
              <a:off x="5160685" y="4520171"/>
              <a:ext cx="445452" cy="138168"/>
            </a:xfrm>
            <a:custGeom>
              <a:avLst/>
              <a:gdLst/>
              <a:ahLst/>
              <a:cxnLst/>
              <a:rect l="l" t="t" r="r" b="b"/>
              <a:pathLst>
                <a:path w="2505" h="777" extrusionOk="0">
                  <a:moveTo>
                    <a:pt x="1" y="1"/>
                  </a:moveTo>
                  <a:lnTo>
                    <a:pt x="2504" y="1"/>
                  </a:lnTo>
                  <a:lnTo>
                    <a:pt x="2504" y="776"/>
                  </a:lnTo>
                  <a:lnTo>
                    <a:pt x="1" y="77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4"/>
            <p:cNvSpPr/>
            <p:nvPr/>
          </p:nvSpPr>
          <p:spPr>
            <a:xfrm>
              <a:off x="5116393" y="4658152"/>
              <a:ext cx="534201" cy="480451"/>
            </a:xfrm>
            <a:custGeom>
              <a:avLst/>
              <a:gdLst/>
              <a:ahLst/>
              <a:cxnLst/>
              <a:rect l="l" t="t" r="r" b="b"/>
              <a:pathLst>
                <a:path w="3004" h="1745" extrusionOk="0">
                  <a:moveTo>
                    <a:pt x="0" y="0"/>
                  </a:moveTo>
                  <a:lnTo>
                    <a:pt x="3003" y="0"/>
                  </a:lnTo>
                  <a:lnTo>
                    <a:pt x="3003" y="1745"/>
                  </a:lnTo>
                  <a:lnTo>
                    <a:pt x="0" y="1745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4989619" y="3787874"/>
              <a:ext cx="735662" cy="480476"/>
            </a:xfrm>
            <a:custGeom>
              <a:avLst/>
              <a:gdLst/>
              <a:ahLst/>
              <a:cxnLst/>
              <a:rect l="l" t="t" r="r" b="b"/>
              <a:pathLst>
                <a:path w="4137" h="2702" extrusionOk="0">
                  <a:moveTo>
                    <a:pt x="3897" y="986"/>
                  </a:moveTo>
                  <a:lnTo>
                    <a:pt x="3897" y="940"/>
                  </a:lnTo>
                  <a:cubicBezTo>
                    <a:pt x="3956" y="953"/>
                    <a:pt x="4018" y="957"/>
                    <a:pt x="4077" y="947"/>
                  </a:cubicBezTo>
                  <a:cubicBezTo>
                    <a:pt x="4015" y="976"/>
                    <a:pt x="3953" y="989"/>
                    <a:pt x="3897" y="986"/>
                  </a:cubicBezTo>
                  <a:close/>
                  <a:moveTo>
                    <a:pt x="3897" y="737"/>
                  </a:moveTo>
                  <a:lnTo>
                    <a:pt x="3897" y="700"/>
                  </a:lnTo>
                  <a:cubicBezTo>
                    <a:pt x="4002" y="707"/>
                    <a:pt x="4100" y="763"/>
                    <a:pt x="4137" y="858"/>
                  </a:cubicBezTo>
                  <a:cubicBezTo>
                    <a:pt x="4091" y="799"/>
                    <a:pt x="3992" y="756"/>
                    <a:pt x="3897" y="737"/>
                  </a:cubicBezTo>
                  <a:close/>
                  <a:moveTo>
                    <a:pt x="1518" y="319"/>
                  </a:moveTo>
                  <a:cubicBezTo>
                    <a:pt x="1413" y="254"/>
                    <a:pt x="1186" y="273"/>
                    <a:pt x="1085" y="352"/>
                  </a:cubicBezTo>
                  <a:cubicBezTo>
                    <a:pt x="1186" y="194"/>
                    <a:pt x="1413" y="188"/>
                    <a:pt x="1518" y="319"/>
                  </a:cubicBezTo>
                  <a:close/>
                  <a:moveTo>
                    <a:pt x="3897" y="700"/>
                  </a:moveTo>
                  <a:lnTo>
                    <a:pt x="3897" y="737"/>
                  </a:lnTo>
                  <a:cubicBezTo>
                    <a:pt x="3831" y="727"/>
                    <a:pt x="3765" y="727"/>
                    <a:pt x="3716" y="740"/>
                  </a:cubicBezTo>
                  <a:cubicBezTo>
                    <a:pt x="3769" y="707"/>
                    <a:pt x="3834" y="694"/>
                    <a:pt x="3897" y="700"/>
                  </a:cubicBezTo>
                  <a:close/>
                  <a:moveTo>
                    <a:pt x="3897" y="940"/>
                  </a:moveTo>
                  <a:lnTo>
                    <a:pt x="3897" y="986"/>
                  </a:lnTo>
                  <a:cubicBezTo>
                    <a:pt x="3808" y="980"/>
                    <a:pt x="3736" y="934"/>
                    <a:pt x="3696" y="829"/>
                  </a:cubicBezTo>
                  <a:cubicBezTo>
                    <a:pt x="3746" y="888"/>
                    <a:pt x="3818" y="924"/>
                    <a:pt x="3897" y="940"/>
                  </a:cubicBezTo>
                  <a:close/>
                  <a:moveTo>
                    <a:pt x="1492" y="421"/>
                  </a:moveTo>
                  <a:cubicBezTo>
                    <a:pt x="1377" y="490"/>
                    <a:pt x="1209" y="507"/>
                    <a:pt x="1098" y="441"/>
                  </a:cubicBezTo>
                  <a:cubicBezTo>
                    <a:pt x="1209" y="572"/>
                    <a:pt x="1377" y="566"/>
                    <a:pt x="1492" y="421"/>
                  </a:cubicBezTo>
                  <a:close/>
                  <a:moveTo>
                    <a:pt x="3279" y="313"/>
                  </a:moveTo>
                  <a:cubicBezTo>
                    <a:pt x="3187" y="227"/>
                    <a:pt x="2960" y="208"/>
                    <a:pt x="2845" y="267"/>
                  </a:cubicBezTo>
                  <a:cubicBezTo>
                    <a:pt x="2960" y="152"/>
                    <a:pt x="3187" y="181"/>
                    <a:pt x="3279" y="313"/>
                  </a:cubicBezTo>
                  <a:close/>
                  <a:moveTo>
                    <a:pt x="3233" y="408"/>
                  </a:moveTo>
                  <a:cubicBezTo>
                    <a:pt x="3108" y="454"/>
                    <a:pt x="2941" y="441"/>
                    <a:pt x="2842" y="355"/>
                  </a:cubicBezTo>
                  <a:cubicBezTo>
                    <a:pt x="2941" y="523"/>
                    <a:pt x="3108" y="516"/>
                    <a:pt x="3233" y="408"/>
                  </a:cubicBezTo>
                  <a:close/>
                  <a:moveTo>
                    <a:pt x="2418" y="148"/>
                  </a:moveTo>
                  <a:cubicBezTo>
                    <a:pt x="2317" y="76"/>
                    <a:pt x="2090" y="83"/>
                    <a:pt x="1981" y="152"/>
                  </a:cubicBezTo>
                  <a:cubicBezTo>
                    <a:pt x="2090" y="1"/>
                    <a:pt x="2317" y="14"/>
                    <a:pt x="2418" y="148"/>
                  </a:cubicBezTo>
                  <a:close/>
                  <a:moveTo>
                    <a:pt x="2386" y="250"/>
                  </a:moveTo>
                  <a:cubicBezTo>
                    <a:pt x="2264" y="309"/>
                    <a:pt x="2096" y="316"/>
                    <a:pt x="1988" y="240"/>
                  </a:cubicBezTo>
                  <a:cubicBezTo>
                    <a:pt x="2096" y="382"/>
                    <a:pt x="2264" y="365"/>
                    <a:pt x="2386" y="250"/>
                  </a:cubicBezTo>
                  <a:close/>
                  <a:moveTo>
                    <a:pt x="267" y="2382"/>
                  </a:moveTo>
                  <a:cubicBezTo>
                    <a:pt x="194" y="2376"/>
                    <a:pt x="99" y="2412"/>
                    <a:pt x="20" y="2465"/>
                  </a:cubicBezTo>
                  <a:lnTo>
                    <a:pt x="0" y="2432"/>
                  </a:lnTo>
                  <a:cubicBezTo>
                    <a:pt x="79" y="2379"/>
                    <a:pt x="194" y="2363"/>
                    <a:pt x="267" y="2382"/>
                  </a:cubicBezTo>
                  <a:close/>
                  <a:moveTo>
                    <a:pt x="286" y="2488"/>
                  </a:moveTo>
                  <a:cubicBezTo>
                    <a:pt x="247" y="2547"/>
                    <a:pt x="178" y="2606"/>
                    <a:pt x="112" y="2639"/>
                  </a:cubicBezTo>
                  <a:lnTo>
                    <a:pt x="148" y="2701"/>
                  </a:lnTo>
                  <a:cubicBezTo>
                    <a:pt x="214" y="2665"/>
                    <a:pt x="276" y="2570"/>
                    <a:pt x="286" y="2488"/>
                  </a:cubicBezTo>
                  <a:close/>
                </a:path>
              </a:pathLst>
            </a:custGeom>
            <a:solidFill>
              <a:srgbClr val="D0A1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0" name="Google Shape;2570;p44"/>
          <p:cNvGrpSpPr/>
          <p:nvPr/>
        </p:nvGrpSpPr>
        <p:grpSpPr>
          <a:xfrm>
            <a:off x="1030222" y="2170908"/>
            <a:ext cx="2106056" cy="360653"/>
            <a:chOff x="3838424" y="2415766"/>
            <a:chExt cx="1477312" cy="252983"/>
          </a:xfrm>
        </p:grpSpPr>
        <p:sp>
          <p:nvSpPr>
            <p:cNvPr id="2571" name="Google Shape;2571;p44"/>
            <p:cNvSpPr/>
            <p:nvPr/>
          </p:nvSpPr>
          <p:spPr>
            <a:xfrm>
              <a:off x="3860213" y="2437555"/>
              <a:ext cx="1433744" cy="209264"/>
            </a:xfrm>
            <a:custGeom>
              <a:avLst/>
              <a:gdLst/>
              <a:ahLst/>
              <a:cxnLst/>
              <a:rect l="l" t="t" r="r" b="b"/>
              <a:pathLst>
                <a:path w="10133" h="1479" fill="none" extrusionOk="0">
                  <a:moveTo>
                    <a:pt x="1" y="1479"/>
                  </a:moveTo>
                  <a:lnTo>
                    <a:pt x="1640" y="740"/>
                  </a:lnTo>
                  <a:lnTo>
                    <a:pt x="2701" y="1479"/>
                  </a:lnTo>
                  <a:lnTo>
                    <a:pt x="4015" y="372"/>
                  </a:lnTo>
                  <a:lnTo>
                    <a:pt x="5237" y="1111"/>
                  </a:lnTo>
                  <a:lnTo>
                    <a:pt x="7061" y="1"/>
                  </a:lnTo>
                  <a:lnTo>
                    <a:pt x="8270" y="740"/>
                  </a:lnTo>
                  <a:lnTo>
                    <a:pt x="10132" y="1"/>
                  </a:lnTo>
                </a:path>
              </a:pathLst>
            </a:custGeom>
            <a:solidFill>
              <a:schemeClr val="accent3"/>
            </a:solidFill>
            <a:ln w="1975" cap="flat" cmpd="sng">
              <a:solidFill>
                <a:schemeClr val="dk1"/>
              </a:solidFill>
              <a:prstDash val="solid"/>
              <a:miter lim="328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3838424" y="2624887"/>
              <a:ext cx="43721" cy="43862"/>
            </a:xfrm>
            <a:custGeom>
              <a:avLst/>
              <a:gdLst/>
              <a:ahLst/>
              <a:cxnLst/>
              <a:rect l="l" t="t" r="r" b="b"/>
              <a:pathLst>
                <a:path w="309" h="310" extrusionOk="0">
                  <a:moveTo>
                    <a:pt x="155" y="309"/>
                  </a:moveTo>
                  <a:cubicBezTo>
                    <a:pt x="240" y="309"/>
                    <a:pt x="309" y="240"/>
                    <a:pt x="309" y="155"/>
                  </a:cubicBezTo>
                  <a:cubicBezTo>
                    <a:pt x="309" y="69"/>
                    <a:pt x="240" y="0"/>
                    <a:pt x="155" y="0"/>
                  </a:cubicBezTo>
                  <a:cubicBezTo>
                    <a:pt x="69" y="0"/>
                    <a:pt x="0" y="69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4070328" y="2520326"/>
              <a:ext cx="43863" cy="43862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309" y="155"/>
                  </a:moveTo>
                  <a:cubicBezTo>
                    <a:pt x="309" y="240"/>
                    <a:pt x="240" y="309"/>
                    <a:pt x="155" y="309"/>
                  </a:cubicBezTo>
                  <a:cubicBezTo>
                    <a:pt x="70" y="309"/>
                    <a:pt x="1" y="240"/>
                    <a:pt x="1" y="155"/>
                  </a:cubicBezTo>
                  <a:cubicBezTo>
                    <a:pt x="1" y="69"/>
                    <a:pt x="70" y="0"/>
                    <a:pt x="155" y="0"/>
                  </a:cubicBezTo>
                  <a:cubicBezTo>
                    <a:pt x="240" y="0"/>
                    <a:pt x="309" y="69"/>
                    <a:pt x="309" y="15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4220450" y="2624887"/>
              <a:ext cx="43863" cy="43862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55" y="309"/>
                  </a:moveTo>
                  <a:cubicBezTo>
                    <a:pt x="241" y="309"/>
                    <a:pt x="310" y="240"/>
                    <a:pt x="310" y="155"/>
                  </a:cubicBezTo>
                  <a:cubicBezTo>
                    <a:pt x="310" y="69"/>
                    <a:pt x="241" y="0"/>
                    <a:pt x="155" y="0"/>
                  </a:cubicBezTo>
                  <a:cubicBezTo>
                    <a:pt x="70" y="0"/>
                    <a:pt x="1" y="69"/>
                    <a:pt x="1" y="155"/>
                  </a:cubicBezTo>
                  <a:cubicBezTo>
                    <a:pt x="1" y="240"/>
                    <a:pt x="70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4406370" y="2468258"/>
              <a:ext cx="43863" cy="43862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55" y="309"/>
                  </a:moveTo>
                  <a:cubicBezTo>
                    <a:pt x="241" y="309"/>
                    <a:pt x="310" y="240"/>
                    <a:pt x="310" y="155"/>
                  </a:cubicBezTo>
                  <a:cubicBezTo>
                    <a:pt x="310" y="69"/>
                    <a:pt x="241" y="0"/>
                    <a:pt x="155" y="0"/>
                  </a:cubicBezTo>
                  <a:cubicBezTo>
                    <a:pt x="70" y="0"/>
                    <a:pt x="1" y="69"/>
                    <a:pt x="1" y="155"/>
                  </a:cubicBezTo>
                  <a:cubicBezTo>
                    <a:pt x="1" y="240"/>
                    <a:pt x="70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4579273" y="2572819"/>
              <a:ext cx="43863" cy="43862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55" y="309"/>
                  </a:moveTo>
                  <a:cubicBezTo>
                    <a:pt x="241" y="309"/>
                    <a:pt x="310" y="240"/>
                    <a:pt x="310" y="155"/>
                  </a:cubicBezTo>
                  <a:cubicBezTo>
                    <a:pt x="310" y="70"/>
                    <a:pt x="241" y="1"/>
                    <a:pt x="155" y="1"/>
                  </a:cubicBezTo>
                  <a:cubicBezTo>
                    <a:pt x="70" y="1"/>
                    <a:pt x="1" y="70"/>
                    <a:pt x="1" y="155"/>
                  </a:cubicBezTo>
                  <a:cubicBezTo>
                    <a:pt x="1" y="240"/>
                    <a:pt x="70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4837353" y="2415766"/>
              <a:ext cx="43863" cy="43720"/>
            </a:xfrm>
            <a:custGeom>
              <a:avLst/>
              <a:gdLst/>
              <a:ahLst/>
              <a:cxnLst/>
              <a:rect l="l" t="t" r="r" b="b"/>
              <a:pathLst>
                <a:path w="310" h="309" extrusionOk="0">
                  <a:moveTo>
                    <a:pt x="155" y="309"/>
                  </a:moveTo>
                  <a:cubicBezTo>
                    <a:pt x="240" y="309"/>
                    <a:pt x="309" y="240"/>
                    <a:pt x="309" y="155"/>
                  </a:cubicBezTo>
                  <a:cubicBezTo>
                    <a:pt x="309" y="69"/>
                    <a:pt x="240" y="0"/>
                    <a:pt x="155" y="0"/>
                  </a:cubicBezTo>
                  <a:cubicBezTo>
                    <a:pt x="69" y="0"/>
                    <a:pt x="0" y="69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4"/>
            <p:cNvSpPr/>
            <p:nvPr/>
          </p:nvSpPr>
          <p:spPr>
            <a:xfrm>
              <a:off x="5008416" y="2520326"/>
              <a:ext cx="43863" cy="43862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55" y="309"/>
                  </a:moveTo>
                  <a:cubicBezTo>
                    <a:pt x="240" y="309"/>
                    <a:pt x="309" y="240"/>
                    <a:pt x="309" y="155"/>
                  </a:cubicBezTo>
                  <a:cubicBezTo>
                    <a:pt x="309" y="69"/>
                    <a:pt x="240" y="0"/>
                    <a:pt x="155" y="0"/>
                  </a:cubicBezTo>
                  <a:cubicBezTo>
                    <a:pt x="69" y="0"/>
                    <a:pt x="0" y="69"/>
                    <a:pt x="0" y="155"/>
                  </a:cubicBezTo>
                  <a:cubicBezTo>
                    <a:pt x="0" y="240"/>
                    <a:pt x="69" y="309"/>
                    <a:pt x="155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4"/>
            <p:cNvSpPr/>
            <p:nvPr/>
          </p:nvSpPr>
          <p:spPr>
            <a:xfrm>
              <a:off x="5272015" y="2415766"/>
              <a:ext cx="43721" cy="43720"/>
            </a:xfrm>
            <a:custGeom>
              <a:avLst/>
              <a:gdLst/>
              <a:ahLst/>
              <a:cxnLst/>
              <a:rect l="l" t="t" r="r" b="b"/>
              <a:pathLst>
                <a:path w="309" h="309" extrusionOk="0">
                  <a:moveTo>
                    <a:pt x="154" y="309"/>
                  </a:moveTo>
                  <a:cubicBezTo>
                    <a:pt x="240" y="309"/>
                    <a:pt x="309" y="240"/>
                    <a:pt x="309" y="155"/>
                  </a:cubicBezTo>
                  <a:cubicBezTo>
                    <a:pt x="309" y="69"/>
                    <a:pt x="240" y="0"/>
                    <a:pt x="154" y="0"/>
                  </a:cubicBezTo>
                  <a:cubicBezTo>
                    <a:pt x="69" y="0"/>
                    <a:pt x="0" y="69"/>
                    <a:pt x="0" y="155"/>
                  </a:cubicBezTo>
                  <a:cubicBezTo>
                    <a:pt x="0" y="240"/>
                    <a:pt x="69" y="309"/>
                    <a:pt x="154" y="3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0" name="Google Shape;2580;p44"/>
          <p:cNvSpPr txBox="1"/>
          <p:nvPr/>
        </p:nvSpPr>
        <p:spPr>
          <a:xfrm>
            <a:off x="5378500" y="3745527"/>
            <a:ext cx="2913062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La seguridad implica proteger los datos, la infraestructura y los servicios de posibles amenazas y ataques malintencionados.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1" name="Google Shape;2581;p44"/>
          <p:cNvSpPr txBox="1"/>
          <p:nvPr/>
        </p:nvSpPr>
        <p:spPr>
          <a:xfrm>
            <a:off x="5378500" y="1983576"/>
            <a:ext cx="26934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La autentificación garantiza que solo los usuarios autorizados puedan acceder a los recursos protegidos. 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2" name="Google Shape;2582;p44"/>
          <p:cNvSpPr txBox="1"/>
          <p:nvPr/>
        </p:nvSpPr>
        <p:spPr>
          <a:xfrm>
            <a:off x="5375769" y="1634201"/>
            <a:ext cx="2693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MX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Autentificacion</a:t>
            </a:r>
            <a:endParaRPr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3" name="Google Shape;2583;p44"/>
          <p:cNvSpPr txBox="1"/>
          <p:nvPr/>
        </p:nvSpPr>
        <p:spPr>
          <a:xfrm>
            <a:off x="5375769" y="3396149"/>
            <a:ext cx="26934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s-PE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Seguridad</a:t>
            </a:r>
            <a:endParaRPr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84" name="Google Shape;2584;p44"/>
          <p:cNvGrpSpPr/>
          <p:nvPr/>
        </p:nvGrpSpPr>
        <p:grpSpPr>
          <a:xfrm>
            <a:off x="5160000" y="1724975"/>
            <a:ext cx="675900" cy="142500"/>
            <a:chOff x="5160000" y="1682125"/>
            <a:chExt cx="675900" cy="142500"/>
          </a:xfrm>
        </p:grpSpPr>
        <p:sp>
          <p:nvSpPr>
            <p:cNvPr id="2585" name="Google Shape;2585;p44"/>
            <p:cNvSpPr/>
            <p:nvPr/>
          </p:nvSpPr>
          <p:spPr>
            <a:xfrm>
              <a:off x="5160000" y="1682125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5426700" y="1682125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5693400" y="1682125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8" name="Google Shape;2588;p44"/>
          <p:cNvGrpSpPr/>
          <p:nvPr/>
        </p:nvGrpSpPr>
        <p:grpSpPr>
          <a:xfrm>
            <a:off x="5160000" y="3487350"/>
            <a:ext cx="675900" cy="142500"/>
            <a:chOff x="5160000" y="3444500"/>
            <a:chExt cx="675900" cy="142500"/>
          </a:xfrm>
        </p:grpSpPr>
        <p:sp>
          <p:nvSpPr>
            <p:cNvPr id="2589" name="Google Shape;2589;p44"/>
            <p:cNvSpPr/>
            <p:nvPr/>
          </p:nvSpPr>
          <p:spPr>
            <a:xfrm>
              <a:off x="5160000" y="3444500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5426700" y="3444500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5693400" y="3444500"/>
              <a:ext cx="142500" cy="142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2" name="Google Shape;2592;p44"/>
          <p:cNvGrpSpPr/>
          <p:nvPr/>
        </p:nvGrpSpPr>
        <p:grpSpPr>
          <a:xfrm>
            <a:off x="996335" y="1723522"/>
            <a:ext cx="2139944" cy="360653"/>
            <a:chOff x="1377335" y="1723522"/>
            <a:chExt cx="2139944" cy="360653"/>
          </a:xfrm>
        </p:grpSpPr>
        <p:grpSp>
          <p:nvGrpSpPr>
            <p:cNvPr id="2593" name="Google Shape;2593;p44"/>
            <p:cNvGrpSpPr/>
            <p:nvPr/>
          </p:nvGrpSpPr>
          <p:grpSpPr>
            <a:xfrm>
              <a:off x="1377335" y="1754585"/>
              <a:ext cx="2108896" cy="329590"/>
              <a:chOff x="3814653" y="2123732"/>
              <a:chExt cx="1479304" cy="231194"/>
            </a:xfrm>
          </p:grpSpPr>
          <p:sp>
            <p:nvSpPr>
              <p:cNvPr id="2594" name="Google Shape;2594;p44"/>
              <p:cNvSpPr/>
              <p:nvPr/>
            </p:nvSpPr>
            <p:spPr>
              <a:xfrm>
                <a:off x="3836584" y="2123732"/>
                <a:ext cx="1457373" cy="209405"/>
              </a:xfrm>
              <a:custGeom>
                <a:avLst/>
                <a:gdLst/>
                <a:ahLst/>
                <a:cxnLst/>
                <a:rect l="l" t="t" r="r" b="b"/>
                <a:pathLst>
                  <a:path w="10300" h="1480" fill="none" extrusionOk="0">
                    <a:moveTo>
                      <a:pt x="0" y="1479"/>
                    </a:moveTo>
                    <a:lnTo>
                      <a:pt x="1009" y="372"/>
                    </a:lnTo>
                    <a:lnTo>
                      <a:pt x="1958" y="1111"/>
                    </a:lnTo>
                    <a:lnTo>
                      <a:pt x="2862" y="372"/>
                    </a:lnTo>
                    <a:lnTo>
                      <a:pt x="4258" y="1479"/>
                    </a:lnTo>
                    <a:lnTo>
                      <a:pt x="5523" y="740"/>
                    </a:lnTo>
                    <a:lnTo>
                      <a:pt x="6860" y="1479"/>
                    </a:lnTo>
                    <a:lnTo>
                      <a:pt x="10299" y="1"/>
                    </a:lnTo>
                  </a:path>
                </a:pathLst>
              </a:custGeom>
              <a:solidFill>
                <a:schemeClr val="accent1"/>
              </a:solidFill>
              <a:ln w="1975" cap="flat" cmpd="sng">
                <a:solidFill>
                  <a:schemeClr val="dk1"/>
                </a:solidFill>
                <a:prstDash val="solid"/>
                <a:miter lim="328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44"/>
              <p:cNvSpPr/>
              <p:nvPr/>
            </p:nvSpPr>
            <p:spPr>
              <a:xfrm>
                <a:off x="4785284" y="2311064"/>
                <a:ext cx="43863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10"/>
                    </a:moveTo>
                    <a:cubicBezTo>
                      <a:pt x="240" y="310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69" y="1"/>
                      <a:pt x="0" y="70"/>
                      <a:pt x="0" y="155"/>
                    </a:cubicBezTo>
                    <a:cubicBezTo>
                      <a:pt x="0" y="241"/>
                      <a:pt x="69" y="310"/>
                      <a:pt x="155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44"/>
              <p:cNvSpPr/>
              <p:nvPr/>
            </p:nvSpPr>
            <p:spPr>
              <a:xfrm>
                <a:off x="4596110" y="2206503"/>
                <a:ext cx="43863" cy="4428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3" extrusionOk="0">
                    <a:moveTo>
                      <a:pt x="155" y="313"/>
                    </a:moveTo>
                    <a:cubicBezTo>
                      <a:pt x="240" y="313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69" y="1"/>
                      <a:pt x="0" y="70"/>
                      <a:pt x="0" y="155"/>
                    </a:cubicBezTo>
                    <a:cubicBezTo>
                      <a:pt x="0" y="241"/>
                      <a:pt x="69" y="313"/>
                      <a:pt x="155" y="3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44"/>
              <p:cNvSpPr/>
              <p:nvPr/>
            </p:nvSpPr>
            <p:spPr>
              <a:xfrm>
                <a:off x="4417124" y="2311064"/>
                <a:ext cx="43863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10"/>
                    </a:moveTo>
                    <a:cubicBezTo>
                      <a:pt x="240" y="310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69" y="1"/>
                      <a:pt x="0" y="70"/>
                      <a:pt x="0" y="155"/>
                    </a:cubicBezTo>
                    <a:cubicBezTo>
                      <a:pt x="0" y="241"/>
                      <a:pt x="69" y="310"/>
                      <a:pt x="155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44"/>
              <p:cNvSpPr/>
              <p:nvPr/>
            </p:nvSpPr>
            <p:spPr>
              <a:xfrm>
                <a:off x="4219036" y="2154435"/>
                <a:ext cx="44287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10" extrusionOk="0">
                    <a:moveTo>
                      <a:pt x="159" y="310"/>
                    </a:moveTo>
                    <a:cubicBezTo>
                      <a:pt x="244" y="310"/>
                      <a:pt x="313" y="241"/>
                      <a:pt x="313" y="155"/>
                    </a:cubicBezTo>
                    <a:cubicBezTo>
                      <a:pt x="313" y="70"/>
                      <a:pt x="244" y="1"/>
                      <a:pt x="159" y="1"/>
                    </a:cubicBezTo>
                    <a:cubicBezTo>
                      <a:pt x="73" y="1"/>
                      <a:pt x="1" y="70"/>
                      <a:pt x="1" y="155"/>
                    </a:cubicBezTo>
                    <a:cubicBezTo>
                      <a:pt x="4" y="241"/>
                      <a:pt x="73" y="310"/>
                      <a:pt x="159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44"/>
              <p:cNvSpPr/>
              <p:nvPr/>
            </p:nvSpPr>
            <p:spPr>
              <a:xfrm>
                <a:off x="4091693" y="2258996"/>
                <a:ext cx="43863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10"/>
                    </a:moveTo>
                    <a:cubicBezTo>
                      <a:pt x="240" y="310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70" y="1"/>
                      <a:pt x="1" y="70"/>
                      <a:pt x="1" y="155"/>
                    </a:cubicBezTo>
                    <a:cubicBezTo>
                      <a:pt x="1" y="241"/>
                      <a:pt x="70" y="310"/>
                      <a:pt x="155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44"/>
              <p:cNvSpPr/>
              <p:nvPr/>
            </p:nvSpPr>
            <p:spPr>
              <a:xfrm>
                <a:off x="3957418" y="2154435"/>
                <a:ext cx="43863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10"/>
                    </a:moveTo>
                    <a:cubicBezTo>
                      <a:pt x="240" y="310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69" y="1"/>
                      <a:pt x="0" y="70"/>
                      <a:pt x="0" y="155"/>
                    </a:cubicBezTo>
                    <a:cubicBezTo>
                      <a:pt x="0" y="241"/>
                      <a:pt x="69" y="310"/>
                      <a:pt x="155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44"/>
              <p:cNvSpPr/>
              <p:nvPr/>
            </p:nvSpPr>
            <p:spPr>
              <a:xfrm>
                <a:off x="3814653" y="2311064"/>
                <a:ext cx="43863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10" extrusionOk="0">
                    <a:moveTo>
                      <a:pt x="155" y="310"/>
                    </a:moveTo>
                    <a:cubicBezTo>
                      <a:pt x="240" y="310"/>
                      <a:pt x="309" y="241"/>
                      <a:pt x="309" y="155"/>
                    </a:cubicBezTo>
                    <a:cubicBezTo>
                      <a:pt x="309" y="70"/>
                      <a:pt x="240" y="1"/>
                      <a:pt x="155" y="1"/>
                    </a:cubicBezTo>
                    <a:cubicBezTo>
                      <a:pt x="70" y="1"/>
                      <a:pt x="1" y="70"/>
                      <a:pt x="1" y="155"/>
                    </a:cubicBezTo>
                    <a:cubicBezTo>
                      <a:pt x="1" y="241"/>
                      <a:pt x="70" y="310"/>
                      <a:pt x="155" y="3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2" name="Google Shape;2602;p44"/>
            <p:cNvSpPr/>
            <p:nvPr/>
          </p:nvSpPr>
          <p:spPr>
            <a:xfrm>
              <a:off x="3454949" y="1723522"/>
              <a:ext cx="62329" cy="63134"/>
            </a:xfrm>
            <a:custGeom>
              <a:avLst/>
              <a:gdLst/>
              <a:ahLst/>
              <a:cxnLst/>
              <a:rect l="l" t="t" r="r" b="b"/>
              <a:pathLst>
                <a:path w="309" h="313" extrusionOk="0">
                  <a:moveTo>
                    <a:pt x="154" y="313"/>
                  </a:moveTo>
                  <a:cubicBezTo>
                    <a:pt x="240" y="313"/>
                    <a:pt x="309" y="240"/>
                    <a:pt x="309" y="155"/>
                  </a:cubicBezTo>
                  <a:cubicBezTo>
                    <a:pt x="309" y="70"/>
                    <a:pt x="240" y="1"/>
                    <a:pt x="154" y="1"/>
                  </a:cubicBezTo>
                  <a:cubicBezTo>
                    <a:pt x="69" y="1"/>
                    <a:pt x="0" y="70"/>
                    <a:pt x="0" y="155"/>
                  </a:cubicBezTo>
                  <a:cubicBezTo>
                    <a:pt x="0" y="240"/>
                    <a:pt x="69" y="313"/>
                    <a:pt x="154" y="3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796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48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A</a:t>
            </a:r>
            <a:r>
              <a:rPr lang="es-PE" b="1" dirty="0"/>
              <a:t>PIS SEGUN LOCALIDAD</a:t>
            </a:r>
            <a:endParaRPr b="1" dirty="0"/>
          </a:p>
        </p:txBody>
      </p:sp>
      <p:grpSp>
        <p:nvGrpSpPr>
          <p:cNvPr id="3087" name="Google Shape;3087;p48"/>
          <p:cNvGrpSpPr/>
          <p:nvPr/>
        </p:nvGrpSpPr>
        <p:grpSpPr>
          <a:xfrm>
            <a:off x="616867" y="2323020"/>
            <a:ext cx="942918" cy="886302"/>
            <a:chOff x="2313275" y="2279987"/>
            <a:chExt cx="827774" cy="778072"/>
          </a:xfrm>
        </p:grpSpPr>
        <p:sp>
          <p:nvSpPr>
            <p:cNvPr id="3088" name="Google Shape;3088;p48"/>
            <p:cNvSpPr/>
            <p:nvPr/>
          </p:nvSpPr>
          <p:spPr>
            <a:xfrm>
              <a:off x="2324292" y="2412954"/>
              <a:ext cx="676105" cy="634089"/>
            </a:xfrm>
            <a:custGeom>
              <a:avLst/>
              <a:gdLst/>
              <a:ahLst/>
              <a:cxnLst/>
              <a:rect l="l" t="t" r="r" b="b"/>
              <a:pathLst>
                <a:path w="2639" h="2475" extrusionOk="0">
                  <a:moveTo>
                    <a:pt x="1492" y="441"/>
                  </a:moveTo>
                  <a:cubicBezTo>
                    <a:pt x="1936" y="441"/>
                    <a:pt x="2271" y="799"/>
                    <a:pt x="2271" y="1276"/>
                  </a:cubicBezTo>
                  <a:cubicBezTo>
                    <a:pt x="2271" y="1755"/>
                    <a:pt x="1946" y="2103"/>
                    <a:pt x="1499" y="2103"/>
                  </a:cubicBezTo>
                  <a:lnTo>
                    <a:pt x="1371" y="2103"/>
                  </a:lnTo>
                  <a:cubicBezTo>
                    <a:pt x="1348" y="2107"/>
                    <a:pt x="1321" y="2107"/>
                    <a:pt x="1295" y="2107"/>
                  </a:cubicBezTo>
                  <a:cubicBezTo>
                    <a:pt x="835" y="2107"/>
                    <a:pt x="461" y="1736"/>
                    <a:pt x="461" y="1276"/>
                  </a:cubicBezTo>
                  <a:cubicBezTo>
                    <a:pt x="461" y="819"/>
                    <a:pt x="829" y="451"/>
                    <a:pt x="1282" y="441"/>
                  </a:cubicBezTo>
                  <a:close/>
                  <a:moveTo>
                    <a:pt x="1" y="1"/>
                  </a:moveTo>
                  <a:lnTo>
                    <a:pt x="1" y="2475"/>
                  </a:lnTo>
                  <a:lnTo>
                    <a:pt x="2639" y="2475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8"/>
            <p:cNvSpPr/>
            <p:nvPr/>
          </p:nvSpPr>
          <p:spPr>
            <a:xfrm>
              <a:off x="2718326" y="2412954"/>
              <a:ext cx="149107" cy="152694"/>
            </a:xfrm>
            <a:custGeom>
              <a:avLst/>
              <a:gdLst/>
              <a:ahLst/>
              <a:cxnLst/>
              <a:rect l="l" t="t" r="r" b="b"/>
              <a:pathLst>
                <a:path w="582" h="596" extrusionOk="0">
                  <a:moveTo>
                    <a:pt x="118" y="1"/>
                  </a:moveTo>
                  <a:lnTo>
                    <a:pt x="0" y="444"/>
                  </a:lnTo>
                  <a:cubicBezTo>
                    <a:pt x="158" y="454"/>
                    <a:pt x="299" y="507"/>
                    <a:pt x="417" y="596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8"/>
            <p:cNvSpPr/>
            <p:nvPr/>
          </p:nvSpPr>
          <p:spPr>
            <a:xfrm>
              <a:off x="2332746" y="2291003"/>
              <a:ext cx="788832" cy="111446"/>
            </a:xfrm>
            <a:custGeom>
              <a:avLst/>
              <a:gdLst/>
              <a:ahLst/>
              <a:cxnLst/>
              <a:rect l="l" t="t" r="r" b="b"/>
              <a:pathLst>
                <a:path w="3079" h="435" extrusionOk="0">
                  <a:moveTo>
                    <a:pt x="460" y="1"/>
                  </a:moveTo>
                  <a:lnTo>
                    <a:pt x="1" y="434"/>
                  </a:lnTo>
                  <a:lnTo>
                    <a:pt x="2619" y="434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8"/>
            <p:cNvSpPr/>
            <p:nvPr/>
          </p:nvSpPr>
          <p:spPr>
            <a:xfrm>
              <a:off x="3011162" y="2298689"/>
              <a:ext cx="118876" cy="740923"/>
            </a:xfrm>
            <a:custGeom>
              <a:avLst/>
              <a:gdLst/>
              <a:ahLst/>
              <a:cxnLst/>
              <a:rect l="l" t="t" r="r" b="b"/>
              <a:pathLst>
                <a:path w="464" h="2892" extrusionOk="0">
                  <a:moveTo>
                    <a:pt x="464" y="0"/>
                  </a:moveTo>
                  <a:lnTo>
                    <a:pt x="0" y="434"/>
                  </a:lnTo>
                  <a:lnTo>
                    <a:pt x="0" y="2891"/>
                  </a:lnTo>
                  <a:lnTo>
                    <a:pt x="464" y="245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8"/>
            <p:cNvSpPr/>
            <p:nvPr/>
          </p:nvSpPr>
          <p:spPr>
            <a:xfrm>
              <a:off x="2725756" y="2537724"/>
              <a:ext cx="169603" cy="401718"/>
            </a:xfrm>
            <a:custGeom>
              <a:avLst/>
              <a:gdLst/>
              <a:ahLst/>
              <a:cxnLst/>
              <a:rect l="l" t="t" r="r" b="b"/>
              <a:pathLst>
                <a:path w="662" h="1568" extrusionOk="0">
                  <a:moveTo>
                    <a:pt x="1" y="0"/>
                  </a:moveTo>
                  <a:cubicBezTo>
                    <a:pt x="326" y="115"/>
                    <a:pt x="559" y="424"/>
                    <a:pt x="559" y="789"/>
                  </a:cubicBezTo>
                  <a:cubicBezTo>
                    <a:pt x="559" y="1143"/>
                    <a:pt x="336" y="1449"/>
                    <a:pt x="20" y="1567"/>
                  </a:cubicBezTo>
                  <a:cubicBezTo>
                    <a:pt x="395" y="1524"/>
                    <a:pt x="661" y="1209"/>
                    <a:pt x="661" y="789"/>
                  </a:cubicBezTo>
                  <a:cubicBezTo>
                    <a:pt x="661" y="365"/>
                    <a:pt x="382" y="40"/>
                    <a:pt x="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8"/>
            <p:cNvSpPr/>
            <p:nvPr/>
          </p:nvSpPr>
          <p:spPr>
            <a:xfrm>
              <a:off x="2453160" y="2536699"/>
              <a:ext cx="405048" cy="405304"/>
            </a:xfrm>
            <a:custGeom>
              <a:avLst/>
              <a:gdLst/>
              <a:ahLst/>
              <a:cxnLst/>
              <a:rect l="l" t="t" r="r" b="b"/>
              <a:pathLst>
                <a:path w="1581" h="1582" extrusionOk="0">
                  <a:moveTo>
                    <a:pt x="792" y="90"/>
                  </a:moveTo>
                  <a:cubicBezTo>
                    <a:pt x="1180" y="90"/>
                    <a:pt x="1495" y="405"/>
                    <a:pt x="1495" y="793"/>
                  </a:cubicBezTo>
                  <a:cubicBezTo>
                    <a:pt x="1495" y="1180"/>
                    <a:pt x="1180" y="1496"/>
                    <a:pt x="792" y="1496"/>
                  </a:cubicBezTo>
                  <a:cubicBezTo>
                    <a:pt x="404" y="1496"/>
                    <a:pt x="89" y="1180"/>
                    <a:pt x="89" y="793"/>
                  </a:cubicBezTo>
                  <a:cubicBezTo>
                    <a:pt x="89" y="405"/>
                    <a:pt x="404" y="90"/>
                    <a:pt x="792" y="90"/>
                  </a:cubicBezTo>
                  <a:close/>
                  <a:moveTo>
                    <a:pt x="792" y="1"/>
                  </a:moveTo>
                  <a:cubicBezTo>
                    <a:pt x="355" y="1"/>
                    <a:pt x="0" y="356"/>
                    <a:pt x="0" y="793"/>
                  </a:cubicBezTo>
                  <a:cubicBezTo>
                    <a:pt x="0" y="1226"/>
                    <a:pt x="355" y="1581"/>
                    <a:pt x="792" y="1581"/>
                  </a:cubicBezTo>
                  <a:cubicBezTo>
                    <a:pt x="1226" y="1581"/>
                    <a:pt x="1581" y="1226"/>
                    <a:pt x="1581" y="793"/>
                  </a:cubicBezTo>
                  <a:cubicBezTo>
                    <a:pt x="1581" y="356"/>
                    <a:pt x="1226" y="1"/>
                    <a:pt x="79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8"/>
            <p:cNvSpPr/>
            <p:nvPr/>
          </p:nvSpPr>
          <p:spPr>
            <a:xfrm>
              <a:off x="2486722" y="2570517"/>
              <a:ext cx="338693" cy="338437"/>
            </a:xfrm>
            <a:custGeom>
              <a:avLst/>
              <a:gdLst/>
              <a:ahLst/>
              <a:cxnLst/>
              <a:rect l="l" t="t" r="r" b="b"/>
              <a:pathLst>
                <a:path w="1322" h="1321" extrusionOk="0">
                  <a:moveTo>
                    <a:pt x="733" y="142"/>
                  </a:moveTo>
                  <a:cubicBezTo>
                    <a:pt x="743" y="142"/>
                    <a:pt x="753" y="151"/>
                    <a:pt x="753" y="165"/>
                  </a:cubicBezTo>
                  <a:lnTo>
                    <a:pt x="753" y="263"/>
                  </a:lnTo>
                  <a:cubicBezTo>
                    <a:pt x="815" y="266"/>
                    <a:pt x="871" y="276"/>
                    <a:pt x="907" y="286"/>
                  </a:cubicBezTo>
                  <a:cubicBezTo>
                    <a:pt x="917" y="289"/>
                    <a:pt x="921" y="299"/>
                    <a:pt x="921" y="309"/>
                  </a:cubicBezTo>
                  <a:lnTo>
                    <a:pt x="921" y="421"/>
                  </a:lnTo>
                  <a:cubicBezTo>
                    <a:pt x="921" y="427"/>
                    <a:pt x="921" y="434"/>
                    <a:pt x="914" y="437"/>
                  </a:cubicBezTo>
                  <a:cubicBezTo>
                    <a:pt x="911" y="440"/>
                    <a:pt x="904" y="444"/>
                    <a:pt x="898" y="444"/>
                  </a:cubicBezTo>
                  <a:cubicBezTo>
                    <a:pt x="858" y="440"/>
                    <a:pt x="796" y="437"/>
                    <a:pt x="753" y="434"/>
                  </a:cubicBezTo>
                  <a:lnTo>
                    <a:pt x="753" y="569"/>
                  </a:lnTo>
                  <a:cubicBezTo>
                    <a:pt x="878" y="572"/>
                    <a:pt x="950" y="654"/>
                    <a:pt x="950" y="789"/>
                  </a:cubicBezTo>
                  <a:lnTo>
                    <a:pt x="950" y="838"/>
                  </a:lnTo>
                  <a:cubicBezTo>
                    <a:pt x="950" y="976"/>
                    <a:pt x="884" y="1052"/>
                    <a:pt x="753" y="1061"/>
                  </a:cubicBezTo>
                  <a:lnTo>
                    <a:pt x="753" y="1190"/>
                  </a:lnTo>
                  <a:cubicBezTo>
                    <a:pt x="753" y="1199"/>
                    <a:pt x="743" y="1209"/>
                    <a:pt x="733" y="1209"/>
                  </a:cubicBezTo>
                  <a:lnTo>
                    <a:pt x="605" y="1209"/>
                  </a:lnTo>
                  <a:cubicBezTo>
                    <a:pt x="592" y="1209"/>
                    <a:pt x="582" y="1199"/>
                    <a:pt x="582" y="1190"/>
                  </a:cubicBezTo>
                  <a:lnTo>
                    <a:pt x="582" y="1058"/>
                  </a:lnTo>
                  <a:cubicBezTo>
                    <a:pt x="523" y="1055"/>
                    <a:pt x="474" y="1045"/>
                    <a:pt x="425" y="1032"/>
                  </a:cubicBezTo>
                  <a:cubicBezTo>
                    <a:pt x="418" y="1029"/>
                    <a:pt x="411" y="1019"/>
                    <a:pt x="411" y="1009"/>
                  </a:cubicBezTo>
                  <a:lnTo>
                    <a:pt x="411" y="897"/>
                  </a:lnTo>
                  <a:cubicBezTo>
                    <a:pt x="411" y="891"/>
                    <a:pt x="411" y="884"/>
                    <a:pt x="418" y="881"/>
                  </a:cubicBezTo>
                  <a:cubicBezTo>
                    <a:pt x="420" y="878"/>
                    <a:pt x="424" y="876"/>
                    <a:pt x="429" y="876"/>
                  </a:cubicBezTo>
                  <a:cubicBezTo>
                    <a:pt x="431" y="876"/>
                    <a:pt x="432" y="876"/>
                    <a:pt x="434" y="877"/>
                  </a:cubicBezTo>
                  <a:cubicBezTo>
                    <a:pt x="461" y="877"/>
                    <a:pt x="520" y="884"/>
                    <a:pt x="582" y="884"/>
                  </a:cubicBezTo>
                  <a:lnTo>
                    <a:pt x="582" y="756"/>
                  </a:lnTo>
                  <a:cubicBezTo>
                    <a:pt x="487" y="749"/>
                    <a:pt x="388" y="707"/>
                    <a:pt x="388" y="536"/>
                  </a:cubicBezTo>
                  <a:lnTo>
                    <a:pt x="388" y="470"/>
                  </a:lnTo>
                  <a:cubicBezTo>
                    <a:pt x="388" y="339"/>
                    <a:pt x="454" y="270"/>
                    <a:pt x="586" y="256"/>
                  </a:cubicBezTo>
                  <a:lnTo>
                    <a:pt x="586" y="165"/>
                  </a:lnTo>
                  <a:cubicBezTo>
                    <a:pt x="586" y="151"/>
                    <a:pt x="592" y="142"/>
                    <a:pt x="605" y="142"/>
                  </a:cubicBezTo>
                  <a:close/>
                  <a:moveTo>
                    <a:pt x="661" y="0"/>
                  </a:moveTo>
                  <a:cubicBezTo>
                    <a:pt x="296" y="0"/>
                    <a:pt x="1" y="296"/>
                    <a:pt x="1" y="661"/>
                  </a:cubicBezTo>
                  <a:cubicBezTo>
                    <a:pt x="1" y="1022"/>
                    <a:pt x="296" y="1321"/>
                    <a:pt x="661" y="1321"/>
                  </a:cubicBezTo>
                  <a:cubicBezTo>
                    <a:pt x="1026" y="1321"/>
                    <a:pt x="1321" y="1022"/>
                    <a:pt x="1321" y="661"/>
                  </a:cubicBezTo>
                  <a:cubicBezTo>
                    <a:pt x="1321" y="296"/>
                    <a:pt x="1026" y="0"/>
                    <a:pt x="66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8"/>
            <p:cNvSpPr/>
            <p:nvPr/>
          </p:nvSpPr>
          <p:spPr>
            <a:xfrm>
              <a:off x="2624813" y="2682476"/>
              <a:ext cx="11273" cy="33049"/>
            </a:xfrm>
            <a:custGeom>
              <a:avLst/>
              <a:gdLst/>
              <a:ahLst/>
              <a:cxnLst/>
              <a:rect l="l" t="t" r="r" b="b"/>
              <a:pathLst>
                <a:path w="44" h="129" extrusionOk="0">
                  <a:moveTo>
                    <a:pt x="43" y="0"/>
                  </a:moveTo>
                  <a:cubicBezTo>
                    <a:pt x="7" y="7"/>
                    <a:pt x="1" y="20"/>
                    <a:pt x="1" y="46"/>
                  </a:cubicBezTo>
                  <a:lnTo>
                    <a:pt x="1" y="82"/>
                  </a:lnTo>
                  <a:cubicBezTo>
                    <a:pt x="1" y="105"/>
                    <a:pt x="4" y="122"/>
                    <a:pt x="43" y="128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8"/>
            <p:cNvSpPr/>
            <p:nvPr/>
          </p:nvSpPr>
          <p:spPr>
            <a:xfrm>
              <a:off x="2597144" y="2617658"/>
              <a:ext cx="122206" cy="251842"/>
            </a:xfrm>
            <a:custGeom>
              <a:avLst/>
              <a:gdLst/>
              <a:ahLst/>
              <a:cxnLst/>
              <a:rect l="l" t="t" r="r" b="b"/>
              <a:pathLst>
                <a:path w="477" h="983" extrusionOk="0">
                  <a:moveTo>
                    <a:pt x="171" y="204"/>
                  </a:moveTo>
                  <a:cubicBezTo>
                    <a:pt x="178" y="204"/>
                    <a:pt x="184" y="207"/>
                    <a:pt x="187" y="210"/>
                  </a:cubicBezTo>
                  <a:cubicBezTo>
                    <a:pt x="194" y="214"/>
                    <a:pt x="194" y="220"/>
                    <a:pt x="194" y="227"/>
                  </a:cubicBezTo>
                  <a:lnTo>
                    <a:pt x="194" y="404"/>
                  </a:lnTo>
                  <a:cubicBezTo>
                    <a:pt x="194" y="411"/>
                    <a:pt x="194" y="417"/>
                    <a:pt x="187" y="421"/>
                  </a:cubicBezTo>
                  <a:cubicBezTo>
                    <a:pt x="184" y="424"/>
                    <a:pt x="178" y="427"/>
                    <a:pt x="174" y="427"/>
                  </a:cubicBezTo>
                  <a:lnTo>
                    <a:pt x="171" y="427"/>
                  </a:lnTo>
                  <a:cubicBezTo>
                    <a:pt x="118" y="421"/>
                    <a:pt x="63" y="408"/>
                    <a:pt x="63" y="335"/>
                  </a:cubicBezTo>
                  <a:lnTo>
                    <a:pt x="63" y="299"/>
                  </a:lnTo>
                  <a:cubicBezTo>
                    <a:pt x="63" y="224"/>
                    <a:pt x="122" y="210"/>
                    <a:pt x="171" y="204"/>
                  </a:cubicBezTo>
                  <a:close/>
                  <a:moveTo>
                    <a:pt x="306" y="529"/>
                  </a:moveTo>
                  <a:cubicBezTo>
                    <a:pt x="375" y="532"/>
                    <a:pt x="407" y="562"/>
                    <a:pt x="407" y="618"/>
                  </a:cubicBezTo>
                  <a:lnTo>
                    <a:pt x="407" y="661"/>
                  </a:lnTo>
                  <a:cubicBezTo>
                    <a:pt x="407" y="707"/>
                    <a:pt x="371" y="733"/>
                    <a:pt x="306" y="743"/>
                  </a:cubicBezTo>
                  <a:lnTo>
                    <a:pt x="302" y="743"/>
                  </a:lnTo>
                  <a:cubicBezTo>
                    <a:pt x="296" y="743"/>
                    <a:pt x="292" y="739"/>
                    <a:pt x="289" y="736"/>
                  </a:cubicBezTo>
                  <a:cubicBezTo>
                    <a:pt x="283" y="733"/>
                    <a:pt x="279" y="726"/>
                    <a:pt x="279" y="720"/>
                  </a:cubicBezTo>
                  <a:lnTo>
                    <a:pt x="279" y="552"/>
                  </a:lnTo>
                  <a:lnTo>
                    <a:pt x="283" y="552"/>
                  </a:lnTo>
                  <a:cubicBezTo>
                    <a:pt x="283" y="546"/>
                    <a:pt x="283" y="539"/>
                    <a:pt x="289" y="536"/>
                  </a:cubicBezTo>
                  <a:cubicBezTo>
                    <a:pt x="292" y="529"/>
                    <a:pt x="299" y="529"/>
                    <a:pt x="306" y="529"/>
                  </a:cubicBezTo>
                  <a:close/>
                  <a:moveTo>
                    <a:pt x="197" y="0"/>
                  </a:moveTo>
                  <a:lnTo>
                    <a:pt x="197" y="95"/>
                  </a:lnTo>
                  <a:cubicBezTo>
                    <a:pt x="197" y="105"/>
                    <a:pt x="187" y="115"/>
                    <a:pt x="174" y="115"/>
                  </a:cubicBezTo>
                  <a:cubicBezTo>
                    <a:pt x="53" y="118"/>
                    <a:pt x="0" y="171"/>
                    <a:pt x="0" y="286"/>
                  </a:cubicBezTo>
                  <a:lnTo>
                    <a:pt x="0" y="352"/>
                  </a:lnTo>
                  <a:cubicBezTo>
                    <a:pt x="0" y="473"/>
                    <a:pt x="53" y="529"/>
                    <a:pt x="171" y="529"/>
                  </a:cubicBezTo>
                  <a:cubicBezTo>
                    <a:pt x="184" y="529"/>
                    <a:pt x="197" y="539"/>
                    <a:pt x="197" y="549"/>
                  </a:cubicBezTo>
                  <a:lnTo>
                    <a:pt x="197" y="723"/>
                  </a:lnTo>
                  <a:cubicBezTo>
                    <a:pt x="197" y="730"/>
                    <a:pt x="194" y="733"/>
                    <a:pt x="191" y="739"/>
                  </a:cubicBezTo>
                  <a:cubicBezTo>
                    <a:pt x="184" y="743"/>
                    <a:pt x="181" y="743"/>
                    <a:pt x="174" y="743"/>
                  </a:cubicBezTo>
                  <a:cubicBezTo>
                    <a:pt x="115" y="743"/>
                    <a:pt x="59" y="739"/>
                    <a:pt x="23" y="736"/>
                  </a:cubicBezTo>
                  <a:lnTo>
                    <a:pt x="23" y="808"/>
                  </a:lnTo>
                  <a:cubicBezTo>
                    <a:pt x="66" y="822"/>
                    <a:pt x="115" y="828"/>
                    <a:pt x="174" y="831"/>
                  </a:cubicBezTo>
                  <a:cubicBezTo>
                    <a:pt x="187" y="831"/>
                    <a:pt x="197" y="841"/>
                    <a:pt x="197" y="851"/>
                  </a:cubicBezTo>
                  <a:lnTo>
                    <a:pt x="197" y="983"/>
                  </a:lnTo>
                  <a:lnTo>
                    <a:pt x="279" y="983"/>
                  </a:lnTo>
                  <a:lnTo>
                    <a:pt x="279" y="854"/>
                  </a:lnTo>
                  <a:cubicBezTo>
                    <a:pt x="279" y="845"/>
                    <a:pt x="289" y="835"/>
                    <a:pt x="299" y="835"/>
                  </a:cubicBezTo>
                  <a:cubicBezTo>
                    <a:pt x="421" y="831"/>
                    <a:pt x="476" y="776"/>
                    <a:pt x="476" y="654"/>
                  </a:cubicBezTo>
                  <a:lnTo>
                    <a:pt x="476" y="605"/>
                  </a:lnTo>
                  <a:cubicBezTo>
                    <a:pt x="476" y="526"/>
                    <a:pt x="447" y="427"/>
                    <a:pt x="319" y="427"/>
                  </a:cubicBezTo>
                  <a:lnTo>
                    <a:pt x="302" y="427"/>
                  </a:lnTo>
                  <a:cubicBezTo>
                    <a:pt x="289" y="427"/>
                    <a:pt x="279" y="417"/>
                    <a:pt x="279" y="408"/>
                  </a:cubicBezTo>
                  <a:lnTo>
                    <a:pt x="279" y="227"/>
                  </a:lnTo>
                  <a:cubicBezTo>
                    <a:pt x="279" y="220"/>
                    <a:pt x="283" y="217"/>
                    <a:pt x="286" y="210"/>
                  </a:cubicBezTo>
                  <a:cubicBezTo>
                    <a:pt x="288" y="208"/>
                    <a:pt x="292" y="206"/>
                    <a:pt x="297" y="206"/>
                  </a:cubicBezTo>
                  <a:cubicBezTo>
                    <a:pt x="298" y="206"/>
                    <a:pt x="300" y="206"/>
                    <a:pt x="302" y="207"/>
                  </a:cubicBezTo>
                  <a:cubicBezTo>
                    <a:pt x="332" y="207"/>
                    <a:pt x="398" y="210"/>
                    <a:pt x="447" y="214"/>
                  </a:cubicBezTo>
                  <a:lnTo>
                    <a:pt x="447" y="141"/>
                  </a:lnTo>
                  <a:cubicBezTo>
                    <a:pt x="411" y="132"/>
                    <a:pt x="358" y="125"/>
                    <a:pt x="299" y="118"/>
                  </a:cubicBezTo>
                  <a:cubicBezTo>
                    <a:pt x="286" y="118"/>
                    <a:pt x="279" y="109"/>
                    <a:pt x="279" y="99"/>
                  </a:cubicBezTo>
                  <a:lnTo>
                    <a:pt x="279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8"/>
            <p:cNvSpPr/>
            <p:nvPr/>
          </p:nvSpPr>
          <p:spPr>
            <a:xfrm>
              <a:off x="2680409" y="2764973"/>
              <a:ext cx="10248" cy="30488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0" y="0"/>
                  </a:moveTo>
                  <a:lnTo>
                    <a:pt x="0" y="118"/>
                  </a:lnTo>
                  <a:cubicBezTo>
                    <a:pt x="40" y="109"/>
                    <a:pt x="40" y="92"/>
                    <a:pt x="40" y="86"/>
                  </a:cubicBezTo>
                  <a:lnTo>
                    <a:pt x="40" y="46"/>
                  </a:lnTo>
                  <a:cubicBezTo>
                    <a:pt x="40" y="30"/>
                    <a:pt x="40" y="10"/>
                    <a:pt x="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8"/>
            <p:cNvSpPr/>
            <p:nvPr/>
          </p:nvSpPr>
          <p:spPr>
            <a:xfrm>
              <a:off x="2725756" y="2537724"/>
              <a:ext cx="169603" cy="401718"/>
            </a:xfrm>
            <a:custGeom>
              <a:avLst/>
              <a:gdLst/>
              <a:ahLst/>
              <a:cxnLst/>
              <a:rect l="l" t="t" r="r" b="b"/>
              <a:pathLst>
                <a:path w="662" h="1568" extrusionOk="0">
                  <a:moveTo>
                    <a:pt x="1" y="0"/>
                  </a:moveTo>
                  <a:cubicBezTo>
                    <a:pt x="326" y="115"/>
                    <a:pt x="559" y="424"/>
                    <a:pt x="559" y="789"/>
                  </a:cubicBezTo>
                  <a:cubicBezTo>
                    <a:pt x="559" y="1143"/>
                    <a:pt x="336" y="1449"/>
                    <a:pt x="20" y="1567"/>
                  </a:cubicBezTo>
                  <a:cubicBezTo>
                    <a:pt x="395" y="1524"/>
                    <a:pt x="661" y="1209"/>
                    <a:pt x="661" y="789"/>
                  </a:cubicBezTo>
                  <a:cubicBezTo>
                    <a:pt x="661" y="365"/>
                    <a:pt x="382" y="40"/>
                    <a:pt x="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8"/>
            <p:cNvSpPr/>
            <p:nvPr/>
          </p:nvSpPr>
          <p:spPr>
            <a:xfrm>
              <a:off x="2725756" y="2537724"/>
              <a:ext cx="81215" cy="28694"/>
            </a:xfrm>
            <a:custGeom>
              <a:avLst/>
              <a:gdLst/>
              <a:ahLst/>
              <a:cxnLst/>
              <a:rect l="l" t="t" r="r" b="b"/>
              <a:pathLst>
                <a:path w="317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76" y="30"/>
                    <a:pt x="149" y="66"/>
                    <a:pt x="211" y="112"/>
                  </a:cubicBezTo>
                  <a:lnTo>
                    <a:pt x="316" y="112"/>
                  </a:lnTo>
                  <a:cubicBezTo>
                    <a:pt x="224" y="53"/>
                    <a:pt x="119" y="13"/>
                    <a:pt x="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8"/>
            <p:cNvSpPr/>
            <p:nvPr/>
          </p:nvSpPr>
          <p:spPr>
            <a:xfrm>
              <a:off x="2837715" y="2628418"/>
              <a:ext cx="51752" cy="58413"/>
            </a:xfrm>
            <a:custGeom>
              <a:avLst/>
              <a:gdLst/>
              <a:ahLst/>
              <a:cxnLst/>
              <a:rect l="l" t="t" r="r" b="b"/>
              <a:pathLst>
                <a:path w="202" h="228" extrusionOk="0">
                  <a:moveTo>
                    <a:pt x="1" y="1"/>
                  </a:moveTo>
                  <a:cubicBezTo>
                    <a:pt x="43" y="70"/>
                    <a:pt x="76" y="149"/>
                    <a:pt x="96" y="228"/>
                  </a:cubicBezTo>
                  <a:lnTo>
                    <a:pt x="201" y="228"/>
                  </a:lnTo>
                  <a:cubicBezTo>
                    <a:pt x="181" y="145"/>
                    <a:pt x="152" y="70"/>
                    <a:pt x="11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8"/>
            <p:cNvSpPr/>
            <p:nvPr/>
          </p:nvSpPr>
          <p:spPr>
            <a:xfrm>
              <a:off x="2850269" y="2748832"/>
              <a:ext cx="45091" cy="77628"/>
            </a:xfrm>
            <a:custGeom>
              <a:avLst/>
              <a:gdLst/>
              <a:ahLst/>
              <a:cxnLst/>
              <a:rect l="l" t="t" r="r" b="b"/>
              <a:pathLst>
                <a:path w="176" h="303" extrusionOk="0">
                  <a:moveTo>
                    <a:pt x="73" y="1"/>
                  </a:moveTo>
                  <a:cubicBezTo>
                    <a:pt x="67" y="109"/>
                    <a:pt x="44" y="211"/>
                    <a:pt x="1" y="303"/>
                  </a:cubicBezTo>
                  <a:lnTo>
                    <a:pt x="109" y="303"/>
                  </a:lnTo>
                  <a:cubicBezTo>
                    <a:pt x="149" y="211"/>
                    <a:pt x="169" y="109"/>
                    <a:pt x="17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8"/>
            <p:cNvSpPr/>
            <p:nvPr/>
          </p:nvSpPr>
          <p:spPr>
            <a:xfrm>
              <a:off x="2730880" y="2888717"/>
              <a:ext cx="106322" cy="50727"/>
            </a:xfrm>
            <a:custGeom>
              <a:avLst/>
              <a:gdLst/>
              <a:ahLst/>
              <a:cxnLst/>
              <a:rect l="l" t="t" r="r" b="b"/>
              <a:pathLst>
                <a:path w="415" h="198" extrusionOk="0">
                  <a:moveTo>
                    <a:pt x="303" y="0"/>
                  </a:moveTo>
                  <a:cubicBezTo>
                    <a:pt x="217" y="86"/>
                    <a:pt x="115" y="154"/>
                    <a:pt x="0" y="197"/>
                  </a:cubicBezTo>
                  <a:cubicBezTo>
                    <a:pt x="165" y="177"/>
                    <a:pt x="306" y="109"/>
                    <a:pt x="414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8"/>
            <p:cNvSpPr/>
            <p:nvPr/>
          </p:nvSpPr>
          <p:spPr>
            <a:xfrm>
              <a:off x="2624813" y="2682476"/>
              <a:ext cx="11273" cy="33049"/>
            </a:xfrm>
            <a:custGeom>
              <a:avLst/>
              <a:gdLst/>
              <a:ahLst/>
              <a:cxnLst/>
              <a:rect l="l" t="t" r="r" b="b"/>
              <a:pathLst>
                <a:path w="44" h="129" extrusionOk="0">
                  <a:moveTo>
                    <a:pt x="43" y="0"/>
                  </a:moveTo>
                  <a:cubicBezTo>
                    <a:pt x="7" y="7"/>
                    <a:pt x="1" y="20"/>
                    <a:pt x="1" y="46"/>
                  </a:cubicBezTo>
                  <a:lnTo>
                    <a:pt x="1" y="82"/>
                  </a:lnTo>
                  <a:cubicBezTo>
                    <a:pt x="1" y="105"/>
                    <a:pt x="4" y="122"/>
                    <a:pt x="43" y="128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8"/>
            <p:cNvSpPr/>
            <p:nvPr/>
          </p:nvSpPr>
          <p:spPr>
            <a:xfrm>
              <a:off x="2597144" y="2617658"/>
              <a:ext cx="122206" cy="251842"/>
            </a:xfrm>
            <a:custGeom>
              <a:avLst/>
              <a:gdLst/>
              <a:ahLst/>
              <a:cxnLst/>
              <a:rect l="l" t="t" r="r" b="b"/>
              <a:pathLst>
                <a:path w="477" h="983" extrusionOk="0">
                  <a:moveTo>
                    <a:pt x="171" y="204"/>
                  </a:moveTo>
                  <a:cubicBezTo>
                    <a:pt x="178" y="204"/>
                    <a:pt x="184" y="207"/>
                    <a:pt x="187" y="210"/>
                  </a:cubicBezTo>
                  <a:cubicBezTo>
                    <a:pt x="194" y="214"/>
                    <a:pt x="194" y="220"/>
                    <a:pt x="194" y="227"/>
                  </a:cubicBezTo>
                  <a:lnTo>
                    <a:pt x="194" y="404"/>
                  </a:lnTo>
                  <a:cubicBezTo>
                    <a:pt x="194" y="411"/>
                    <a:pt x="194" y="417"/>
                    <a:pt x="187" y="421"/>
                  </a:cubicBezTo>
                  <a:cubicBezTo>
                    <a:pt x="184" y="424"/>
                    <a:pt x="178" y="427"/>
                    <a:pt x="174" y="427"/>
                  </a:cubicBezTo>
                  <a:lnTo>
                    <a:pt x="171" y="427"/>
                  </a:lnTo>
                  <a:cubicBezTo>
                    <a:pt x="118" y="421"/>
                    <a:pt x="63" y="408"/>
                    <a:pt x="63" y="335"/>
                  </a:cubicBezTo>
                  <a:lnTo>
                    <a:pt x="63" y="299"/>
                  </a:lnTo>
                  <a:cubicBezTo>
                    <a:pt x="63" y="224"/>
                    <a:pt x="122" y="210"/>
                    <a:pt x="171" y="204"/>
                  </a:cubicBezTo>
                  <a:close/>
                  <a:moveTo>
                    <a:pt x="306" y="529"/>
                  </a:moveTo>
                  <a:cubicBezTo>
                    <a:pt x="375" y="532"/>
                    <a:pt x="407" y="562"/>
                    <a:pt x="407" y="618"/>
                  </a:cubicBezTo>
                  <a:lnTo>
                    <a:pt x="407" y="661"/>
                  </a:lnTo>
                  <a:cubicBezTo>
                    <a:pt x="407" y="707"/>
                    <a:pt x="371" y="733"/>
                    <a:pt x="306" y="743"/>
                  </a:cubicBezTo>
                  <a:lnTo>
                    <a:pt x="302" y="743"/>
                  </a:lnTo>
                  <a:cubicBezTo>
                    <a:pt x="296" y="743"/>
                    <a:pt x="292" y="739"/>
                    <a:pt x="289" y="736"/>
                  </a:cubicBezTo>
                  <a:cubicBezTo>
                    <a:pt x="283" y="733"/>
                    <a:pt x="279" y="726"/>
                    <a:pt x="279" y="720"/>
                  </a:cubicBezTo>
                  <a:lnTo>
                    <a:pt x="279" y="552"/>
                  </a:lnTo>
                  <a:lnTo>
                    <a:pt x="283" y="552"/>
                  </a:lnTo>
                  <a:cubicBezTo>
                    <a:pt x="283" y="546"/>
                    <a:pt x="283" y="539"/>
                    <a:pt x="289" y="536"/>
                  </a:cubicBezTo>
                  <a:cubicBezTo>
                    <a:pt x="292" y="529"/>
                    <a:pt x="299" y="529"/>
                    <a:pt x="306" y="529"/>
                  </a:cubicBezTo>
                  <a:close/>
                  <a:moveTo>
                    <a:pt x="197" y="0"/>
                  </a:moveTo>
                  <a:lnTo>
                    <a:pt x="197" y="95"/>
                  </a:lnTo>
                  <a:cubicBezTo>
                    <a:pt x="197" y="105"/>
                    <a:pt x="187" y="115"/>
                    <a:pt x="174" y="115"/>
                  </a:cubicBezTo>
                  <a:cubicBezTo>
                    <a:pt x="53" y="118"/>
                    <a:pt x="0" y="171"/>
                    <a:pt x="0" y="286"/>
                  </a:cubicBezTo>
                  <a:lnTo>
                    <a:pt x="0" y="352"/>
                  </a:lnTo>
                  <a:cubicBezTo>
                    <a:pt x="0" y="473"/>
                    <a:pt x="53" y="529"/>
                    <a:pt x="171" y="529"/>
                  </a:cubicBezTo>
                  <a:cubicBezTo>
                    <a:pt x="184" y="529"/>
                    <a:pt x="197" y="539"/>
                    <a:pt x="197" y="549"/>
                  </a:cubicBezTo>
                  <a:lnTo>
                    <a:pt x="197" y="723"/>
                  </a:lnTo>
                  <a:cubicBezTo>
                    <a:pt x="197" y="730"/>
                    <a:pt x="194" y="733"/>
                    <a:pt x="191" y="739"/>
                  </a:cubicBezTo>
                  <a:cubicBezTo>
                    <a:pt x="184" y="743"/>
                    <a:pt x="181" y="743"/>
                    <a:pt x="174" y="743"/>
                  </a:cubicBezTo>
                  <a:cubicBezTo>
                    <a:pt x="115" y="743"/>
                    <a:pt x="59" y="739"/>
                    <a:pt x="23" y="736"/>
                  </a:cubicBezTo>
                  <a:lnTo>
                    <a:pt x="23" y="808"/>
                  </a:lnTo>
                  <a:cubicBezTo>
                    <a:pt x="66" y="822"/>
                    <a:pt x="115" y="828"/>
                    <a:pt x="174" y="831"/>
                  </a:cubicBezTo>
                  <a:cubicBezTo>
                    <a:pt x="187" y="831"/>
                    <a:pt x="197" y="841"/>
                    <a:pt x="197" y="851"/>
                  </a:cubicBezTo>
                  <a:lnTo>
                    <a:pt x="197" y="983"/>
                  </a:lnTo>
                  <a:lnTo>
                    <a:pt x="279" y="983"/>
                  </a:lnTo>
                  <a:lnTo>
                    <a:pt x="279" y="854"/>
                  </a:lnTo>
                  <a:cubicBezTo>
                    <a:pt x="279" y="845"/>
                    <a:pt x="289" y="835"/>
                    <a:pt x="299" y="835"/>
                  </a:cubicBezTo>
                  <a:cubicBezTo>
                    <a:pt x="421" y="831"/>
                    <a:pt x="476" y="776"/>
                    <a:pt x="476" y="654"/>
                  </a:cubicBezTo>
                  <a:lnTo>
                    <a:pt x="476" y="605"/>
                  </a:lnTo>
                  <a:cubicBezTo>
                    <a:pt x="476" y="526"/>
                    <a:pt x="447" y="427"/>
                    <a:pt x="319" y="427"/>
                  </a:cubicBezTo>
                  <a:lnTo>
                    <a:pt x="302" y="427"/>
                  </a:lnTo>
                  <a:cubicBezTo>
                    <a:pt x="289" y="427"/>
                    <a:pt x="279" y="417"/>
                    <a:pt x="279" y="408"/>
                  </a:cubicBezTo>
                  <a:lnTo>
                    <a:pt x="279" y="227"/>
                  </a:lnTo>
                  <a:cubicBezTo>
                    <a:pt x="279" y="220"/>
                    <a:pt x="283" y="217"/>
                    <a:pt x="286" y="210"/>
                  </a:cubicBezTo>
                  <a:cubicBezTo>
                    <a:pt x="288" y="208"/>
                    <a:pt x="292" y="206"/>
                    <a:pt x="297" y="206"/>
                  </a:cubicBezTo>
                  <a:cubicBezTo>
                    <a:pt x="298" y="206"/>
                    <a:pt x="300" y="206"/>
                    <a:pt x="302" y="207"/>
                  </a:cubicBezTo>
                  <a:cubicBezTo>
                    <a:pt x="332" y="207"/>
                    <a:pt x="398" y="210"/>
                    <a:pt x="447" y="214"/>
                  </a:cubicBezTo>
                  <a:lnTo>
                    <a:pt x="447" y="141"/>
                  </a:lnTo>
                  <a:cubicBezTo>
                    <a:pt x="411" y="132"/>
                    <a:pt x="358" y="125"/>
                    <a:pt x="299" y="118"/>
                  </a:cubicBezTo>
                  <a:cubicBezTo>
                    <a:pt x="286" y="118"/>
                    <a:pt x="279" y="109"/>
                    <a:pt x="279" y="99"/>
                  </a:cubicBezTo>
                  <a:lnTo>
                    <a:pt x="279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8"/>
            <p:cNvSpPr/>
            <p:nvPr/>
          </p:nvSpPr>
          <p:spPr>
            <a:xfrm>
              <a:off x="2453160" y="2536699"/>
              <a:ext cx="405048" cy="405304"/>
            </a:xfrm>
            <a:custGeom>
              <a:avLst/>
              <a:gdLst/>
              <a:ahLst/>
              <a:cxnLst/>
              <a:rect l="l" t="t" r="r" b="b"/>
              <a:pathLst>
                <a:path w="1581" h="1582" extrusionOk="0">
                  <a:moveTo>
                    <a:pt x="792" y="90"/>
                  </a:moveTo>
                  <a:cubicBezTo>
                    <a:pt x="1180" y="90"/>
                    <a:pt x="1495" y="405"/>
                    <a:pt x="1495" y="793"/>
                  </a:cubicBezTo>
                  <a:cubicBezTo>
                    <a:pt x="1495" y="1180"/>
                    <a:pt x="1180" y="1496"/>
                    <a:pt x="792" y="1496"/>
                  </a:cubicBezTo>
                  <a:cubicBezTo>
                    <a:pt x="404" y="1496"/>
                    <a:pt x="89" y="1180"/>
                    <a:pt x="89" y="793"/>
                  </a:cubicBezTo>
                  <a:cubicBezTo>
                    <a:pt x="89" y="405"/>
                    <a:pt x="404" y="90"/>
                    <a:pt x="792" y="90"/>
                  </a:cubicBezTo>
                  <a:close/>
                  <a:moveTo>
                    <a:pt x="792" y="1"/>
                  </a:moveTo>
                  <a:cubicBezTo>
                    <a:pt x="355" y="1"/>
                    <a:pt x="0" y="356"/>
                    <a:pt x="0" y="793"/>
                  </a:cubicBezTo>
                  <a:cubicBezTo>
                    <a:pt x="0" y="1226"/>
                    <a:pt x="355" y="1581"/>
                    <a:pt x="792" y="1581"/>
                  </a:cubicBezTo>
                  <a:cubicBezTo>
                    <a:pt x="1226" y="1581"/>
                    <a:pt x="1581" y="1226"/>
                    <a:pt x="1581" y="793"/>
                  </a:cubicBezTo>
                  <a:cubicBezTo>
                    <a:pt x="1581" y="356"/>
                    <a:pt x="1226" y="1"/>
                    <a:pt x="79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8"/>
            <p:cNvSpPr/>
            <p:nvPr/>
          </p:nvSpPr>
          <p:spPr>
            <a:xfrm>
              <a:off x="2596119" y="2573848"/>
              <a:ext cx="251074" cy="350478"/>
            </a:xfrm>
            <a:custGeom>
              <a:avLst/>
              <a:gdLst/>
              <a:ahLst/>
              <a:cxnLst/>
              <a:rect l="l" t="t" r="r" b="b"/>
              <a:pathLst>
                <a:path w="980" h="1368" extrusionOk="0">
                  <a:moveTo>
                    <a:pt x="510" y="0"/>
                  </a:moveTo>
                  <a:lnTo>
                    <a:pt x="510" y="0"/>
                  </a:lnTo>
                  <a:cubicBezTo>
                    <a:pt x="760" y="109"/>
                    <a:pt x="937" y="358"/>
                    <a:pt x="937" y="648"/>
                  </a:cubicBezTo>
                  <a:cubicBezTo>
                    <a:pt x="937" y="1035"/>
                    <a:pt x="622" y="1351"/>
                    <a:pt x="234" y="1351"/>
                  </a:cubicBezTo>
                  <a:cubicBezTo>
                    <a:pt x="152" y="1351"/>
                    <a:pt x="73" y="1334"/>
                    <a:pt x="1" y="1308"/>
                  </a:cubicBezTo>
                  <a:lnTo>
                    <a:pt x="1" y="1308"/>
                  </a:lnTo>
                  <a:cubicBezTo>
                    <a:pt x="86" y="1347"/>
                    <a:pt x="178" y="1367"/>
                    <a:pt x="277" y="1367"/>
                  </a:cubicBezTo>
                  <a:cubicBezTo>
                    <a:pt x="664" y="1367"/>
                    <a:pt x="980" y="1052"/>
                    <a:pt x="980" y="664"/>
                  </a:cubicBezTo>
                  <a:cubicBezTo>
                    <a:pt x="980" y="358"/>
                    <a:pt x="783" y="96"/>
                    <a:pt x="510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8"/>
            <p:cNvSpPr/>
            <p:nvPr/>
          </p:nvSpPr>
          <p:spPr>
            <a:xfrm>
              <a:off x="2453929" y="2536699"/>
              <a:ext cx="281305" cy="393519"/>
            </a:xfrm>
            <a:custGeom>
              <a:avLst/>
              <a:gdLst/>
              <a:ahLst/>
              <a:cxnLst/>
              <a:rect l="l" t="t" r="r" b="b"/>
              <a:pathLst>
                <a:path w="1098" h="1536" extrusionOk="0">
                  <a:moveTo>
                    <a:pt x="789" y="1"/>
                  </a:moveTo>
                  <a:cubicBezTo>
                    <a:pt x="352" y="1"/>
                    <a:pt x="1" y="356"/>
                    <a:pt x="1" y="793"/>
                  </a:cubicBezTo>
                  <a:cubicBezTo>
                    <a:pt x="1" y="1134"/>
                    <a:pt x="217" y="1423"/>
                    <a:pt x="523" y="1535"/>
                  </a:cubicBezTo>
                  <a:cubicBezTo>
                    <a:pt x="240" y="1414"/>
                    <a:pt x="43" y="1134"/>
                    <a:pt x="43" y="809"/>
                  </a:cubicBezTo>
                  <a:cubicBezTo>
                    <a:pt x="43" y="372"/>
                    <a:pt x="398" y="17"/>
                    <a:pt x="832" y="17"/>
                  </a:cubicBezTo>
                  <a:cubicBezTo>
                    <a:pt x="927" y="17"/>
                    <a:pt x="1016" y="37"/>
                    <a:pt x="1098" y="67"/>
                  </a:cubicBezTo>
                  <a:cubicBezTo>
                    <a:pt x="1003" y="24"/>
                    <a:pt x="897" y="1"/>
                    <a:pt x="7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8"/>
            <p:cNvSpPr/>
            <p:nvPr/>
          </p:nvSpPr>
          <p:spPr>
            <a:xfrm>
              <a:off x="2486722" y="2570517"/>
              <a:ext cx="338693" cy="338437"/>
            </a:xfrm>
            <a:custGeom>
              <a:avLst/>
              <a:gdLst/>
              <a:ahLst/>
              <a:cxnLst/>
              <a:rect l="l" t="t" r="r" b="b"/>
              <a:pathLst>
                <a:path w="1322" h="1321" extrusionOk="0">
                  <a:moveTo>
                    <a:pt x="733" y="142"/>
                  </a:moveTo>
                  <a:cubicBezTo>
                    <a:pt x="743" y="142"/>
                    <a:pt x="753" y="151"/>
                    <a:pt x="753" y="165"/>
                  </a:cubicBezTo>
                  <a:lnTo>
                    <a:pt x="753" y="263"/>
                  </a:lnTo>
                  <a:cubicBezTo>
                    <a:pt x="815" y="266"/>
                    <a:pt x="871" y="276"/>
                    <a:pt x="907" y="286"/>
                  </a:cubicBezTo>
                  <a:cubicBezTo>
                    <a:pt x="917" y="289"/>
                    <a:pt x="921" y="299"/>
                    <a:pt x="921" y="309"/>
                  </a:cubicBezTo>
                  <a:lnTo>
                    <a:pt x="921" y="421"/>
                  </a:lnTo>
                  <a:cubicBezTo>
                    <a:pt x="921" y="427"/>
                    <a:pt x="921" y="434"/>
                    <a:pt x="914" y="437"/>
                  </a:cubicBezTo>
                  <a:cubicBezTo>
                    <a:pt x="911" y="440"/>
                    <a:pt x="904" y="444"/>
                    <a:pt x="898" y="444"/>
                  </a:cubicBezTo>
                  <a:cubicBezTo>
                    <a:pt x="858" y="440"/>
                    <a:pt x="796" y="437"/>
                    <a:pt x="753" y="434"/>
                  </a:cubicBezTo>
                  <a:lnTo>
                    <a:pt x="753" y="569"/>
                  </a:lnTo>
                  <a:cubicBezTo>
                    <a:pt x="878" y="572"/>
                    <a:pt x="950" y="654"/>
                    <a:pt x="950" y="789"/>
                  </a:cubicBezTo>
                  <a:lnTo>
                    <a:pt x="950" y="838"/>
                  </a:lnTo>
                  <a:cubicBezTo>
                    <a:pt x="950" y="976"/>
                    <a:pt x="884" y="1052"/>
                    <a:pt x="753" y="1061"/>
                  </a:cubicBezTo>
                  <a:lnTo>
                    <a:pt x="753" y="1190"/>
                  </a:lnTo>
                  <a:cubicBezTo>
                    <a:pt x="753" y="1199"/>
                    <a:pt x="743" y="1209"/>
                    <a:pt x="733" y="1209"/>
                  </a:cubicBezTo>
                  <a:lnTo>
                    <a:pt x="605" y="1209"/>
                  </a:lnTo>
                  <a:cubicBezTo>
                    <a:pt x="592" y="1209"/>
                    <a:pt x="582" y="1199"/>
                    <a:pt x="582" y="1190"/>
                  </a:cubicBezTo>
                  <a:lnTo>
                    <a:pt x="582" y="1058"/>
                  </a:lnTo>
                  <a:cubicBezTo>
                    <a:pt x="523" y="1055"/>
                    <a:pt x="474" y="1045"/>
                    <a:pt x="425" y="1032"/>
                  </a:cubicBezTo>
                  <a:cubicBezTo>
                    <a:pt x="418" y="1029"/>
                    <a:pt x="411" y="1019"/>
                    <a:pt x="411" y="1009"/>
                  </a:cubicBezTo>
                  <a:lnTo>
                    <a:pt x="411" y="897"/>
                  </a:lnTo>
                  <a:cubicBezTo>
                    <a:pt x="411" y="891"/>
                    <a:pt x="411" y="884"/>
                    <a:pt x="418" y="881"/>
                  </a:cubicBezTo>
                  <a:cubicBezTo>
                    <a:pt x="420" y="878"/>
                    <a:pt x="424" y="876"/>
                    <a:pt x="429" y="876"/>
                  </a:cubicBezTo>
                  <a:cubicBezTo>
                    <a:pt x="431" y="876"/>
                    <a:pt x="432" y="876"/>
                    <a:pt x="434" y="877"/>
                  </a:cubicBezTo>
                  <a:cubicBezTo>
                    <a:pt x="461" y="877"/>
                    <a:pt x="520" y="884"/>
                    <a:pt x="582" y="884"/>
                  </a:cubicBezTo>
                  <a:lnTo>
                    <a:pt x="582" y="756"/>
                  </a:lnTo>
                  <a:cubicBezTo>
                    <a:pt x="487" y="749"/>
                    <a:pt x="388" y="707"/>
                    <a:pt x="388" y="536"/>
                  </a:cubicBezTo>
                  <a:lnTo>
                    <a:pt x="388" y="470"/>
                  </a:lnTo>
                  <a:cubicBezTo>
                    <a:pt x="388" y="339"/>
                    <a:pt x="454" y="270"/>
                    <a:pt x="586" y="256"/>
                  </a:cubicBezTo>
                  <a:lnTo>
                    <a:pt x="586" y="165"/>
                  </a:lnTo>
                  <a:cubicBezTo>
                    <a:pt x="586" y="151"/>
                    <a:pt x="592" y="142"/>
                    <a:pt x="605" y="142"/>
                  </a:cubicBezTo>
                  <a:close/>
                  <a:moveTo>
                    <a:pt x="661" y="0"/>
                  </a:moveTo>
                  <a:cubicBezTo>
                    <a:pt x="296" y="0"/>
                    <a:pt x="1" y="296"/>
                    <a:pt x="1" y="661"/>
                  </a:cubicBezTo>
                  <a:cubicBezTo>
                    <a:pt x="1" y="1022"/>
                    <a:pt x="296" y="1321"/>
                    <a:pt x="661" y="1321"/>
                  </a:cubicBezTo>
                  <a:cubicBezTo>
                    <a:pt x="1026" y="1321"/>
                    <a:pt x="1321" y="1022"/>
                    <a:pt x="1321" y="661"/>
                  </a:cubicBezTo>
                  <a:cubicBezTo>
                    <a:pt x="1321" y="296"/>
                    <a:pt x="1026" y="0"/>
                    <a:pt x="66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8"/>
            <p:cNvSpPr/>
            <p:nvPr/>
          </p:nvSpPr>
          <p:spPr>
            <a:xfrm>
              <a:off x="3011162" y="2298689"/>
              <a:ext cx="118876" cy="740923"/>
            </a:xfrm>
            <a:custGeom>
              <a:avLst/>
              <a:gdLst/>
              <a:ahLst/>
              <a:cxnLst/>
              <a:rect l="l" t="t" r="r" b="b"/>
              <a:pathLst>
                <a:path w="464" h="2892" extrusionOk="0">
                  <a:moveTo>
                    <a:pt x="464" y="0"/>
                  </a:moveTo>
                  <a:lnTo>
                    <a:pt x="0" y="434"/>
                  </a:lnTo>
                  <a:lnTo>
                    <a:pt x="0" y="2891"/>
                  </a:lnTo>
                  <a:lnTo>
                    <a:pt x="464" y="245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8"/>
            <p:cNvSpPr/>
            <p:nvPr/>
          </p:nvSpPr>
          <p:spPr>
            <a:xfrm>
              <a:off x="2680409" y="2764973"/>
              <a:ext cx="10248" cy="30488"/>
            </a:xfrm>
            <a:custGeom>
              <a:avLst/>
              <a:gdLst/>
              <a:ahLst/>
              <a:cxnLst/>
              <a:rect l="l" t="t" r="r" b="b"/>
              <a:pathLst>
                <a:path w="40" h="119" extrusionOk="0">
                  <a:moveTo>
                    <a:pt x="0" y="0"/>
                  </a:moveTo>
                  <a:lnTo>
                    <a:pt x="0" y="118"/>
                  </a:lnTo>
                  <a:cubicBezTo>
                    <a:pt x="40" y="109"/>
                    <a:pt x="40" y="92"/>
                    <a:pt x="40" y="86"/>
                  </a:cubicBezTo>
                  <a:lnTo>
                    <a:pt x="40" y="46"/>
                  </a:lnTo>
                  <a:cubicBezTo>
                    <a:pt x="40" y="30"/>
                    <a:pt x="40" y="10"/>
                    <a:pt x="0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8"/>
            <p:cNvSpPr/>
            <p:nvPr/>
          </p:nvSpPr>
          <p:spPr>
            <a:xfrm>
              <a:off x="2332746" y="2291003"/>
              <a:ext cx="788832" cy="111446"/>
            </a:xfrm>
            <a:custGeom>
              <a:avLst/>
              <a:gdLst/>
              <a:ahLst/>
              <a:cxnLst/>
              <a:rect l="l" t="t" r="r" b="b"/>
              <a:pathLst>
                <a:path w="3079" h="435" extrusionOk="0">
                  <a:moveTo>
                    <a:pt x="460" y="1"/>
                  </a:moveTo>
                  <a:lnTo>
                    <a:pt x="1" y="434"/>
                  </a:lnTo>
                  <a:lnTo>
                    <a:pt x="2619" y="434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8"/>
            <p:cNvSpPr/>
            <p:nvPr/>
          </p:nvSpPr>
          <p:spPr>
            <a:xfrm>
              <a:off x="2754450" y="2291003"/>
              <a:ext cx="367131" cy="111446"/>
            </a:xfrm>
            <a:custGeom>
              <a:avLst/>
              <a:gdLst/>
              <a:ahLst/>
              <a:cxnLst/>
              <a:rect l="l" t="t" r="r" b="b"/>
              <a:pathLst>
                <a:path w="1433" h="435" extrusionOk="0">
                  <a:moveTo>
                    <a:pt x="654" y="1"/>
                  </a:moveTo>
                  <a:cubicBezTo>
                    <a:pt x="493" y="99"/>
                    <a:pt x="86" y="378"/>
                    <a:pt x="0" y="434"/>
                  </a:cubicBezTo>
                  <a:lnTo>
                    <a:pt x="973" y="434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8"/>
            <p:cNvSpPr/>
            <p:nvPr/>
          </p:nvSpPr>
          <p:spPr>
            <a:xfrm>
              <a:off x="2320961" y="2286904"/>
              <a:ext cx="809072" cy="763469"/>
            </a:xfrm>
            <a:custGeom>
              <a:avLst/>
              <a:gdLst/>
              <a:ahLst/>
              <a:cxnLst/>
              <a:rect l="l" t="t" r="r" b="b"/>
              <a:pathLst>
                <a:path w="3158" h="2980" extrusionOk="0">
                  <a:moveTo>
                    <a:pt x="500" y="0"/>
                  </a:moveTo>
                  <a:lnTo>
                    <a:pt x="1" y="453"/>
                  </a:lnTo>
                  <a:lnTo>
                    <a:pt x="1" y="2980"/>
                  </a:lnTo>
                  <a:lnTo>
                    <a:pt x="83" y="2980"/>
                  </a:lnTo>
                  <a:lnTo>
                    <a:pt x="99" y="480"/>
                  </a:lnTo>
                  <a:lnTo>
                    <a:pt x="556" y="63"/>
                  </a:lnTo>
                  <a:lnTo>
                    <a:pt x="3128" y="53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8"/>
            <p:cNvSpPr/>
            <p:nvPr/>
          </p:nvSpPr>
          <p:spPr>
            <a:xfrm>
              <a:off x="2443937" y="2294334"/>
              <a:ext cx="90182" cy="28182"/>
            </a:xfrm>
            <a:custGeom>
              <a:avLst/>
              <a:gdLst/>
              <a:ahLst/>
              <a:cxnLst/>
              <a:rect l="l" t="t" r="r" b="b"/>
              <a:pathLst>
                <a:path w="352" h="110" extrusionOk="0">
                  <a:moveTo>
                    <a:pt x="178" y="1"/>
                  </a:moveTo>
                  <a:cubicBezTo>
                    <a:pt x="79" y="1"/>
                    <a:pt x="0" y="24"/>
                    <a:pt x="0" y="53"/>
                  </a:cubicBezTo>
                  <a:cubicBezTo>
                    <a:pt x="0" y="86"/>
                    <a:pt x="79" y="109"/>
                    <a:pt x="178" y="109"/>
                  </a:cubicBezTo>
                  <a:cubicBezTo>
                    <a:pt x="273" y="109"/>
                    <a:pt x="352" y="86"/>
                    <a:pt x="352" y="53"/>
                  </a:cubicBezTo>
                  <a:cubicBezTo>
                    <a:pt x="352" y="24"/>
                    <a:pt x="273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8"/>
            <p:cNvSpPr/>
            <p:nvPr/>
          </p:nvSpPr>
          <p:spPr>
            <a:xfrm>
              <a:off x="2546416" y="2609972"/>
              <a:ext cx="278999" cy="298982"/>
            </a:xfrm>
            <a:custGeom>
              <a:avLst/>
              <a:gdLst/>
              <a:ahLst/>
              <a:cxnLst/>
              <a:rect l="l" t="t" r="r" b="b"/>
              <a:pathLst>
                <a:path w="1089" h="1167" extrusionOk="0">
                  <a:moveTo>
                    <a:pt x="852" y="1"/>
                  </a:moveTo>
                  <a:lnTo>
                    <a:pt x="852" y="1"/>
                  </a:lnTo>
                  <a:cubicBezTo>
                    <a:pt x="924" y="109"/>
                    <a:pt x="967" y="240"/>
                    <a:pt x="967" y="378"/>
                  </a:cubicBezTo>
                  <a:cubicBezTo>
                    <a:pt x="967" y="674"/>
                    <a:pt x="780" y="924"/>
                    <a:pt x="520" y="1022"/>
                  </a:cubicBezTo>
                  <a:lnTo>
                    <a:pt x="520" y="1032"/>
                  </a:lnTo>
                  <a:cubicBezTo>
                    <a:pt x="520" y="1045"/>
                    <a:pt x="510" y="1055"/>
                    <a:pt x="500" y="1055"/>
                  </a:cubicBezTo>
                  <a:lnTo>
                    <a:pt x="402" y="1055"/>
                  </a:lnTo>
                  <a:cubicBezTo>
                    <a:pt x="359" y="1062"/>
                    <a:pt x="320" y="1065"/>
                    <a:pt x="277" y="1065"/>
                  </a:cubicBezTo>
                  <a:cubicBezTo>
                    <a:pt x="178" y="1065"/>
                    <a:pt x="86" y="1045"/>
                    <a:pt x="1" y="1009"/>
                  </a:cubicBezTo>
                  <a:lnTo>
                    <a:pt x="1" y="1009"/>
                  </a:lnTo>
                  <a:cubicBezTo>
                    <a:pt x="116" y="1108"/>
                    <a:pt x="264" y="1167"/>
                    <a:pt x="428" y="1167"/>
                  </a:cubicBezTo>
                  <a:cubicBezTo>
                    <a:pt x="789" y="1167"/>
                    <a:pt x="1088" y="868"/>
                    <a:pt x="1088" y="507"/>
                  </a:cubicBezTo>
                  <a:cubicBezTo>
                    <a:pt x="1088" y="303"/>
                    <a:pt x="996" y="122"/>
                    <a:pt x="85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8"/>
            <p:cNvSpPr/>
            <p:nvPr/>
          </p:nvSpPr>
          <p:spPr>
            <a:xfrm>
              <a:off x="2486722" y="2570517"/>
              <a:ext cx="310768" cy="332544"/>
            </a:xfrm>
            <a:custGeom>
              <a:avLst/>
              <a:gdLst/>
              <a:ahLst/>
              <a:cxnLst/>
              <a:rect l="l" t="t" r="r" b="b"/>
              <a:pathLst>
                <a:path w="1213" h="1298" extrusionOk="0">
                  <a:moveTo>
                    <a:pt x="661" y="0"/>
                  </a:moveTo>
                  <a:cubicBezTo>
                    <a:pt x="296" y="0"/>
                    <a:pt x="1" y="296"/>
                    <a:pt x="1" y="661"/>
                  </a:cubicBezTo>
                  <a:cubicBezTo>
                    <a:pt x="1" y="966"/>
                    <a:pt x="211" y="1222"/>
                    <a:pt x="497" y="1298"/>
                  </a:cubicBezTo>
                  <a:cubicBezTo>
                    <a:pt x="264" y="1203"/>
                    <a:pt x="99" y="976"/>
                    <a:pt x="99" y="710"/>
                  </a:cubicBezTo>
                  <a:cubicBezTo>
                    <a:pt x="99" y="362"/>
                    <a:pt x="382" y="79"/>
                    <a:pt x="733" y="79"/>
                  </a:cubicBezTo>
                  <a:cubicBezTo>
                    <a:pt x="924" y="79"/>
                    <a:pt x="1098" y="165"/>
                    <a:pt x="1213" y="299"/>
                  </a:cubicBezTo>
                  <a:cubicBezTo>
                    <a:pt x="1095" y="119"/>
                    <a:pt x="891" y="0"/>
                    <a:pt x="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8"/>
            <p:cNvSpPr/>
            <p:nvPr/>
          </p:nvSpPr>
          <p:spPr>
            <a:xfrm>
              <a:off x="2537193" y="2602798"/>
              <a:ext cx="86082" cy="60206"/>
            </a:xfrm>
            <a:custGeom>
              <a:avLst/>
              <a:gdLst/>
              <a:ahLst/>
              <a:cxnLst/>
              <a:rect l="l" t="t" r="r" b="b"/>
              <a:pathLst>
                <a:path w="336" h="235" extrusionOk="0">
                  <a:moveTo>
                    <a:pt x="245" y="0"/>
                  </a:moveTo>
                  <a:cubicBezTo>
                    <a:pt x="209" y="0"/>
                    <a:pt x="164" y="15"/>
                    <a:pt x="122" y="42"/>
                  </a:cubicBezTo>
                  <a:cubicBezTo>
                    <a:pt x="44" y="88"/>
                    <a:pt x="1" y="163"/>
                    <a:pt x="27" y="206"/>
                  </a:cubicBezTo>
                  <a:cubicBezTo>
                    <a:pt x="39" y="225"/>
                    <a:pt x="62" y="234"/>
                    <a:pt x="92" y="234"/>
                  </a:cubicBezTo>
                  <a:cubicBezTo>
                    <a:pt x="128" y="234"/>
                    <a:pt x="174" y="220"/>
                    <a:pt x="218" y="193"/>
                  </a:cubicBezTo>
                  <a:cubicBezTo>
                    <a:pt x="297" y="144"/>
                    <a:pt x="336" y="71"/>
                    <a:pt x="310" y="29"/>
                  </a:cubicBezTo>
                  <a:cubicBezTo>
                    <a:pt x="298" y="10"/>
                    <a:pt x="274" y="0"/>
                    <a:pt x="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8"/>
            <p:cNvSpPr/>
            <p:nvPr/>
          </p:nvSpPr>
          <p:spPr>
            <a:xfrm>
              <a:off x="2313275" y="2279987"/>
              <a:ext cx="827774" cy="778072"/>
            </a:xfrm>
            <a:custGeom>
              <a:avLst/>
              <a:gdLst/>
              <a:ahLst/>
              <a:cxnLst/>
              <a:rect l="l" t="t" r="r" b="b"/>
              <a:pathLst>
                <a:path w="3231" h="3037" extrusionOk="0">
                  <a:moveTo>
                    <a:pt x="3155" y="44"/>
                  </a:moveTo>
                  <a:lnTo>
                    <a:pt x="2695" y="477"/>
                  </a:lnTo>
                  <a:lnTo>
                    <a:pt x="77" y="477"/>
                  </a:lnTo>
                  <a:lnTo>
                    <a:pt x="536" y="44"/>
                  </a:lnTo>
                  <a:close/>
                  <a:moveTo>
                    <a:pt x="3188" y="73"/>
                  </a:moveTo>
                  <a:lnTo>
                    <a:pt x="3188" y="2527"/>
                  </a:lnTo>
                  <a:lnTo>
                    <a:pt x="2724" y="2964"/>
                  </a:lnTo>
                  <a:lnTo>
                    <a:pt x="2724" y="507"/>
                  </a:lnTo>
                  <a:lnTo>
                    <a:pt x="3188" y="73"/>
                  </a:lnTo>
                  <a:close/>
                  <a:moveTo>
                    <a:pt x="2682" y="520"/>
                  </a:moveTo>
                  <a:lnTo>
                    <a:pt x="2682" y="2994"/>
                  </a:lnTo>
                  <a:lnTo>
                    <a:pt x="44" y="2994"/>
                  </a:lnTo>
                  <a:lnTo>
                    <a:pt x="44" y="520"/>
                  </a:lnTo>
                  <a:close/>
                  <a:moveTo>
                    <a:pt x="530" y="1"/>
                  </a:moveTo>
                  <a:cubicBezTo>
                    <a:pt x="523" y="1"/>
                    <a:pt x="517" y="4"/>
                    <a:pt x="513" y="7"/>
                  </a:cubicBezTo>
                  <a:lnTo>
                    <a:pt x="8" y="484"/>
                  </a:lnTo>
                  <a:cubicBezTo>
                    <a:pt x="4" y="484"/>
                    <a:pt x="4" y="487"/>
                    <a:pt x="1" y="494"/>
                  </a:cubicBezTo>
                  <a:cubicBezTo>
                    <a:pt x="1" y="494"/>
                    <a:pt x="1" y="494"/>
                    <a:pt x="1" y="497"/>
                  </a:cubicBezTo>
                  <a:cubicBezTo>
                    <a:pt x="1" y="497"/>
                    <a:pt x="1" y="497"/>
                    <a:pt x="1" y="500"/>
                  </a:cubicBezTo>
                  <a:lnTo>
                    <a:pt x="1" y="3013"/>
                  </a:lnTo>
                  <a:cubicBezTo>
                    <a:pt x="1" y="3027"/>
                    <a:pt x="11" y="3036"/>
                    <a:pt x="24" y="3036"/>
                  </a:cubicBezTo>
                  <a:lnTo>
                    <a:pt x="2701" y="3036"/>
                  </a:lnTo>
                  <a:cubicBezTo>
                    <a:pt x="2705" y="3036"/>
                    <a:pt x="2708" y="3036"/>
                    <a:pt x="2711" y="3033"/>
                  </a:cubicBezTo>
                  <a:lnTo>
                    <a:pt x="2715" y="3033"/>
                  </a:lnTo>
                  <a:cubicBezTo>
                    <a:pt x="2715" y="3030"/>
                    <a:pt x="2718" y="3030"/>
                    <a:pt x="2718" y="3030"/>
                  </a:cubicBezTo>
                  <a:lnTo>
                    <a:pt x="3224" y="2553"/>
                  </a:lnTo>
                  <a:cubicBezTo>
                    <a:pt x="3227" y="2550"/>
                    <a:pt x="3230" y="2544"/>
                    <a:pt x="3230" y="2537"/>
                  </a:cubicBezTo>
                  <a:lnTo>
                    <a:pt x="3230" y="24"/>
                  </a:lnTo>
                  <a:cubicBezTo>
                    <a:pt x="3230" y="21"/>
                    <a:pt x="3230" y="21"/>
                    <a:pt x="3230" y="21"/>
                  </a:cubicBezTo>
                  <a:cubicBezTo>
                    <a:pt x="3230" y="17"/>
                    <a:pt x="3230" y="17"/>
                    <a:pt x="3230" y="14"/>
                  </a:cubicBezTo>
                  <a:cubicBezTo>
                    <a:pt x="3227" y="14"/>
                    <a:pt x="3227" y="11"/>
                    <a:pt x="3227" y="11"/>
                  </a:cubicBezTo>
                  <a:cubicBezTo>
                    <a:pt x="3227" y="11"/>
                    <a:pt x="3227" y="7"/>
                    <a:pt x="3224" y="7"/>
                  </a:cubicBezTo>
                  <a:cubicBezTo>
                    <a:pt x="3224" y="7"/>
                    <a:pt x="3221" y="4"/>
                    <a:pt x="3221" y="4"/>
                  </a:cubicBezTo>
                  <a:lnTo>
                    <a:pt x="3217" y="4"/>
                  </a:lnTo>
                  <a:cubicBezTo>
                    <a:pt x="3217" y="1"/>
                    <a:pt x="3214" y="1"/>
                    <a:pt x="32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8"/>
            <p:cNvSpPr/>
            <p:nvPr/>
          </p:nvSpPr>
          <p:spPr>
            <a:xfrm>
              <a:off x="2442143" y="2525938"/>
              <a:ext cx="463974" cy="426825"/>
            </a:xfrm>
            <a:custGeom>
              <a:avLst/>
              <a:gdLst/>
              <a:ahLst/>
              <a:cxnLst/>
              <a:rect l="l" t="t" r="r" b="b"/>
              <a:pathLst>
                <a:path w="1811" h="1666" extrusionOk="0">
                  <a:moveTo>
                    <a:pt x="1108" y="46"/>
                  </a:moveTo>
                  <a:lnTo>
                    <a:pt x="1108" y="46"/>
                  </a:lnTo>
                  <a:cubicBezTo>
                    <a:pt x="1489" y="86"/>
                    <a:pt x="1768" y="411"/>
                    <a:pt x="1768" y="835"/>
                  </a:cubicBezTo>
                  <a:cubicBezTo>
                    <a:pt x="1768" y="1255"/>
                    <a:pt x="1502" y="1570"/>
                    <a:pt x="1127" y="1613"/>
                  </a:cubicBezTo>
                  <a:cubicBezTo>
                    <a:pt x="1443" y="1495"/>
                    <a:pt x="1666" y="1189"/>
                    <a:pt x="1666" y="835"/>
                  </a:cubicBezTo>
                  <a:cubicBezTo>
                    <a:pt x="1666" y="470"/>
                    <a:pt x="1433" y="161"/>
                    <a:pt x="1108" y="46"/>
                  </a:cubicBezTo>
                  <a:close/>
                  <a:moveTo>
                    <a:pt x="835" y="43"/>
                  </a:moveTo>
                  <a:cubicBezTo>
                    <a:pt x="1269" y="43"/>
                    <a:pt x="1624" y="398"/>
                    <a:pt x="1624" y="835"/>
                  </a:cubicBezTo>
                  <a:cubicBezTo>
                    <a:pt x="1624" y="1268"/>
                    <a:pt x="1269" y="1623"/>
                    <a:pt x="835" y="1623"/>
                  </a:cubicBezTo>
                  <a:cubicBezTo>
                    <a:pt x="398" y="1623"/>
                    <a:pt x="43" y="1268"/>
                    <a:pt x="43" y="835"/>
                  </a:cubicBezTo>
                  <a:cubicBezTo>
                    <a:pt x="43" y="398"/>
                    <a:pt x="398" y="43"/>
                    <a:pt x="835" y="43"/>
                  </a:cubicBezTo>
                  <a:close/>
                  <a:moveTo>
                    <a:pt x="819" y="0"/>
                  </a:moveTo>
                  <a:cubicBezTo>
                    <a:pt x="369" y="10"/>
                    <a:pt x="1" y="378"/>
                    <a:pt x="1" y="835"/>
                  </a:cubicBezTo>
                  <a:cubicBezTo>
                    <a:pt x="1" y="1295"/>
                    <a:pt x="375" y="1666"/>
                    <a:pt x="835" y="1666"/>
                  </a:cubicBezTo>
                  <a:cubicBezTo>
                    <a:pt x="861" y="1666"/>
                    <a:pt x="888" y="1666"/>
                    <a:pt x="911" y="1662"/>
                  </a:cubicBezTo>
                  <a:lnTo>
                    <a:pt x="1039" y="1662"/>
                  </a:lnTo>
                  <a:cubicBezTo>
                    <a:pt x="1486" y="1662"/>
                    <a:pt x="1811" y="1314"/>
                    <a:pt x="1811" y="835"/>
                  </a:cubicBezTo>
                  <a:cubicBezTo>
                    <a:pt x="1811" y="358"/>
                    <a:pt x="1476" y="0"/>
                    <a:pt x="1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8"/>
            <p:cNvSpPr/>
            <p:nvPr/>
          </p:nvSpPr>
          <p:spPr>
            <a:xfrm>
              <a:off x="2475962" y="2559501"/>
              <a:ext cx="360470" cy="360470"/>
            </a:xfrm>
            <a:custGeom>
              <a:avLst/>
              <a:gdLst/>
              <a:ahLst/>
              <a:cxnLst/>
              <a:rect l="l" t="t" r="r" b="b"/>
              <a:pathLst>
                <a:path w="1407" h="1407" extrusionOk="0">
                  <a:moveTo>
                    <a:pt x="703" y="43"/>
                  </a:moveTo>
                  <a:cubicBezTo>
                    <a:pt x="1068" y="43"/>
                    <a:pt x="1363" y="339"/>
                    <a:pt x="1363" y="704"/>
                  </a:cubicBezTo>
                  <a:cubicBezTo>
                    <a:pt x="1363" y="1065"/>
                    <a:pt x="1068" y="1364"/>
                    <a:pt x="703" y="1364"/>
                  </a:cubicBezTo>
                  <a:cubicBezTo>
                    <a:pt x="338" y="1364"/>
                    <a:pt x="43" y="1065"/>
                    <a:pt x="43" y="704"/>
                  </a:cubicBezTo>
                  <a:cubicBezTo>
                    <a:pt x="43" y="339"/>
                    <a:pt x="338" y="43"/>
                    <a:pt x="703" y="43"/>
                  </a:cubicBezTo>
                  <a:close/>
                  <a:moveTo>
                    <a:pt x="703" y="1"/>
                  </a:moveTo>
                  <a:cubicBezTo>
                    <a:pt x="315" y="1"/>
                    <a:pt x="0" y="316"/>
                    <a:pt x="0" y="704"/>
                  </a:cubicBezTo>
                  <a:cubicBezTo>
                    <a:pt x="0" y="1091"/>
                    <a:pt x="315" y="1407"/>
                    <a:pt x="703" y="1407"/>
                  </a:cubicBezTo>
                  <a:cubicBezTo>
                    <a:pt x="1091" y="1407"/>
                    <a:pt x="1406" y="1091"/>
                    <a:pt x="1406" y="704"/>
                  </a:cubicBezTo>
                  <a:cubicBezTo>
                    <a:pt x="1406" y="316"/>
                    <a:pt x="1091" y="1"/>
                    <a:pt x="7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8"/>
            <p:cNvSpPr/>
            <p:nvPr/>
          </p:nvSpPr>
          <p:spPr>
            <a:xfrm>
              <a:off x="2613028" y="2669666"/>
              <a:ext cx="33818" cy="57644"/>
            </a:xfrm>
            <a:custGeom>
              <a:avLst/>
              <a:gdLst/>
              <a:ahLst/>
              <a:cxnLst/>
              <a:rect l="l" t="t" r="r" b="b"/>
              <a:pathLst>
                <a:path w="132" h="225" extrusionOk="0">
                  <a:moveTo>
                    <a:pt x="89" y="50"/>
                  </a:moveTo>
                  <a:lnTo>
                    <a:pt x="89" y="178"/>
                  </a:lnTo>
                  <a:cubicBezTo>
                    <a:pt x="50" y="172"/>
                    <a:pt x="47" y="155"/>
                    <a:pt x="47" y="132"/>
                  </a:cubicBezTo>
                  <a:lnTo>
                    <a:pt x="47" y="96"/>
                  </a:lnTo>
                  <a:cubicBezTo>
                    <a:pt x="47" y="70"/>
                    <a:pt x="53" y="53"/>
                    <a:pt x="89" y="50"/>
                  </a:cubicBezTo>
                  <a:close/>
                  <a:moveTo>
                    <a:pt x="109" y="1"/>
                  </a:moveTo>
                  <a:cubicBezTo>
                    <a:pt x="60" y="7"/>
                    <a:pt x="4" y="21"/>
                    <a:pt x="4" y="96"/>
                  </a:cubicBezTo>
                  <a:lnTo>
                    <a:pt x="4" y="132"/>
                  </a:lnTo>
                  <a:cubicBezTo>
                    <a:pt x="1" y="205"/>
                    <a:pt x="56" y="221"/>
                    <a:pt x="109" y="224"/>
                  </a:cubicBezTo>
                  <a:lnTo>
                    <a:pt x="112" y="224"/>
                  </a:lnTo>
                  <a:cubicBezTo>
                    <a:pt x="116" y="224"/>
                    <a:pt x="122" y="221"/>
                    <a:pt x="125" y="218"/>
                  </a:cubicBezTo>
                  <a:cubicBezTo>
                    <a:pt x="132" y="214"/>
                    <a:pt x="132" y="208"/>
                    <a:pt x="132" y="201"/>
                  </a:cubicBezTo>
                  <a:lnTo>
                    <a:pt x="132" y="24"/>
                  </a:lnTo>
                  <a:cubicBezTo>
                    <a:pt x="132" y="17"/>
                    <a:pt x="132" y="11"/>
                    <a:pt x="125" y="7"/>
                  </a:cubicBezTo>
                  <a:cubicBezTo>
                    <a:pt x="122" y="4"/>
                    <a:pt x="116" y="1"/>
                    <a:pt x="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8"/>
            <p:cNvSpPr/>
            <p:nvPr/>
          </p:nvSpPr>
          <p:spPr>
            <a:xfrm>
              <a:off x="2586127" y="2606641"/>
              <a:ext cx="144239" cy="273875"/>
            </a:xfrm>
            <a:custGeom>
              <a:avLst/>
              <a:gdLst/>
              <a:ahLst/>
              <a:cxnLst/>
              <a:rect l="l" t="t" r="r" b="b"/>
              <a:pathLst>
                <a:path w="563" h="1069" extrusionOk="0">
                  <a:moveTo>
                    <a:pt x="322" y="43"/>
                  </a:moveTo>
                  <a:lnTo>
                    <a:pt x="322" y="142"/>
                  </a:lnTo>
                  <a:cubicBezTo>
                    <a:pt x="322" y="152"/>
                    <a:pt x="332" y="161"/>
                    <a:pt x="342" y="161"/>
                  </a:cubicBezTo>
                  <a:cubicBezTo>
                    <a:pt x="401" y="165"/>
                    <a:pt x="454" y="175"/>
                    <a:pt x="490" y="184"/>
                  </a:cubicBezTo>
                  <a:lnTo>
                    <a:pt x="490" y="253"/>
                  </a:lnTo>
                  <a:cubicBezTo>
                    <a:pt x="441" y="253"/>
                    <a:pt x="375" y="250"/>
                    <a:pt x="345" y="247"/>
                  </a:cubicBezTo>
                  <a:cubicBezTo>
                    <a:pt x="339" y="247"/>
                    <a:pt x="332" y="250"/>
                    <a:pt x="329" y="253"/>
                  </a:cubicBezTo>
                  <a:cubicBezTo>
                    <a:pt x="326" y="260"/>
                    <a:pt x="322" y="263"/>
                    <a:pt x="322" y="270"/>
                  </a:cubicBezTo>
                  <a:lnTo>
                    <a:pt x="322" y="451"/>
                  </a:lnTo>
                  <a:cubicBezTo>
                    <a:pt x="322" y="460"/>
                    <a:pt x="332" y="470"/>
                    <a:pt x="345" y="470"/>
                  </a:cubicBezTo>
                  <a:lnTo>
                    <a:pt x="362" y="470"/>
                  </a:lnTo>
                  <a:cubicBezTo>
                    <a:pt x="490" y="470"/>
                    <a:pt x="519" y="566"/>
                    <a:pt x="519" y="648"/>
                  </a:cubicBezTo>
                  <a:lnTo>
                    <a:pt x="519" y="697"/>
                  </a:lnTo>
                  <a:cubicBezTo>
                    <a:pt x="519" y="819"/>
                    <a:pt x="464" y="874"/>
                    <a:pt x="345" y="878"/>
                  </a:cubicBezTo>
                  <a:cubicBezTo>
                    <a:pt x="332" y="878"/>
                    <a:pt x="322" y="888"/>
                    <a:pt x="322" y="897"/>
                  </a:cubicBezTo>
                  <a:lnTo>
                    <a:pt x="322" y="1026"/>
                  </a:lnTo>
                  <a:lnTo>
                    <a:pt x="240" y="1026"/>
                  </a:lnTo>
                  <a:lnTo>
                    <a:pt x="240" y="894"/>
                  </a:lnTo>
                  <a:cubicBezTo>
                    <a:pt x="240" y="884"/>
                    <a:pt x="230" y="874"/>
                    <a:pt x="221" y="874"/>
                  </a:cubicBezTo>
                  <a:cubicBezTo>
                    <a:pt x="158" y="871"/>
                    <a:pt x="112" y="865"/>
                    <a:pt x="66" y="851"/>
                  </a:cubicBezTo>
                  <a:lnTo>
                    <a:pt x="66" y="779"/>
                  </a:lnTo>
                  <a:cubicBezTo>
                    <a:pt x="102" y="782"/>
                    <a:pt x="158" y="786"/>
                    <a:pt x="217" y="786"/>
                  </a:cubicBezTo>
                  <a:cubicBezTo>
                    <a:pt x="224" y="786"/>
                    <a:pt x="227" y="786"/>
                    <a:pt x="234" y="782"/>
                  </a:cubicBezTo>
                  <a:cubicBezTo>
                    <a:pt x="237" y="776"/>
                    <a:pt x="240" y="773"/>
                    <a:pt x="240" y="766"/>
                  </a:cubicBezTo>
                  <a:lnTo>
                    <a:pt x="240" y="592"/>
                  </a:lnTo>
                  <a:cubicBezTo>
                    <a:pt x="240" y="582"/>
                    <a:pt x="227" y="572"/>
                    <a:pt x="214" y="572"/>
                  </a:cubicBezTo>
                  <a:cubicBezTo>
                    <a:pt x="99" y="572"/>
                    <a:pt x="43" y="513"/>
                    <a:pt x="43" y="395"/>
                  </a:cubicBezTo>
                  <a:lnTo>
                    <a:pt x="43" y="329"/>
                  </a:lnTo>
                  <a:cubicBezTo>
                    <a:pt x="43" y="214"/>
                    <a:pt x="96" y="161"/>
                    <a:pt x="217" y="158"/>
                  </a:cubicBezTo>
                  <a:cubicBezTo>
                    <a:pt x="230" y="158"/>
                    <a:pt x="240" y="148"/>
                    <a:pt x="240" y="138"/>
                  </a:cubicBezTo>
                  <a:lnTo>
                    <a:pt x="240" y="43"/>
                  </a:lnTo>
                  <a:close/>
                  <a:moveTo>
                    <a:pt x="217" y="1"/>
                  </a:moveTo>
                  <a:cubicBezTo>
                    <a:pt x="207" y="1"/>
                    <a:pt x="198" y="10"/>
                    <a:pt x="198" y="20"/>
                  </a:cubicBezTo>
                  <a:lnTo>
                    <a:pt x="198" y="115"/>
                  </a:lnTo>
                  <a:cubicBezTo>
                    <a:pt x="66" y="125"/>
                    <a:pt x="0" y="198"/>
                    <a:pt x="0" y="329"/>
                  </a:cubicBezTo>
                  <a:lnTo>
                    <a:pt x="0" y="395"/>
                  </a:lnTo>
                  <a:cubicBezTo>
                    <a:pt x="0" y="562"/>
                    <a:pt x="99" y="608"/>
                    <a:pt x="198" y="615"/>
                  </a:cubicBezTo>
                  <a:lnTo>
                    <a:pt x="198" y="743"/>
                  </a:lnTo>
                  <a:cubicBezTo>
                    <a:pt x="132" y="740"/>
                    <a:pt x="73" y="736"/>
                    <a:pt x="46" y="733"/>
                  </a:cubicBezTo>
                  <a:cubicBezTo>
                    <a:pt x="40" y="733"/>
                    <a:pt x="33" y="736"/>
                    <a:pt x="30" y="740"/>
                  </a:cubicBezTo>
                  <a:cubicBezTo>
                    <a:pt x="23" y="743"/>
                    <a:pt x="23" y="750"/>
                    <a:pt x="23" y="756"/>
                  </a:cubicBezTo>
                  <a:lnTo>
                    <a:pt x="23" y="868"/>
                  </a:lnTo>
                  <a:cubicBezTo>
                    <a:pt x="23" y="878"/>
                    <a:pt x="30" y="884"/>
                    <a:pt x="37" y="888"/>
                  </a:cubicBezTo>
                  <a:cubicBezTo>
                    <a:pt x="86" y="904"/>
                    <a:pt x="135" y="911"/>
                    <a:pt x="198" y="917"/>
                  </a:cubicBezTo>
                  <a:lnTo>
                    <a:pt x="198" y="1045"/>
                  </a:lnTo>
                  <a:cubicBezTo>
                    <a:pt x="198" y="1058"/>
                    <a:pt x="204" y="1068"/>
                    <a:pt x="217" y="1068"/>
                  </a:cubicBezTo>
                  <a:lnTo>
                    <a:pt x="345" y="1068"/>
                  </a:lnTo>
                  <a:cubicBezTo>
                    <a:pt x="355" y="1068"/>
                    <a:pt x="365" y="1058"/>
                    <a:pt x="365" y="1045"/>
                  </a:cubicBezTo>
                  <a:lnTo>
                    <a:pt x="365" y="917"/>
                  </a:lnTo>
                  <a:cubicBezTo>
                    <a:pt x="496" y="907"/>
                    <a:pt x="562" y="835"/>
                    <a:pt x="562" y="697"/>
                  </a:cubicBezTo>
                  <a:lnTo>
                    <a:pt x="562" y="648"/>
                  </a:lnTo>
                  <a:cubicBezTo>
                    <a:pt x="562" y="510"/>
                    <a:pt x="487" y="428"/>
                    <a:pt x="365" y="428"/>
                  </a:cubicBezTo>
                  <a:lnTo>
                    <a:pt x="365" y="293"/>
                  </a:lnTo>
                  <a:cubicBezTo>
                    <a:pt x="408" y="293"/>
                    <a:pt x="470" y="296"/>
                    <a:pt x="510" y="299"/>
                  </a:cubicBezTo>
                  <a:cubicBezTo>
                    <a:pt x="516" y="299"/>
                    <a:pt x="523" y="299"/>
                    <a:pt x="526" y="293"/>
                  </a:cubicBezTo>
                  <a:cubicBezTo>
                    <a:pt x="533" y="290"/>
                    <a:pt x="533" y="283"/>
                    <a:pt x="533" y="280"/>
                  </a:cubicBezTo>
                  <a:lnTo>
                    <a:pt x="533" y="165"/>
                  </a:lnTo>
                  <a:cubicBezTo>
                    <a:pt x="533" y="155"/>
                    <a:pt x="529" y="148"/>
                    <a:pt x="519" y="145"/>
                  </a:cubicBezTo>
                  <a:cubicBezTo>
                    <a:pt x="483" y="135"/>
                    <a:pt x="427" y="125"/>
                    <a:pt x="365" y="119"/>
                  </a:cubicBezTo>
                  <a:lnTo>
                    <a:pt x="365" y="20"/>
                  </a:lnTo>
                  <a:cubicBezTo>
                    <a:pt x="365" y="10"/>
                    <a:pt x="355" y="1"/>
                    <a:pt x="3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8"/>
            <p:cNvSpPr/>
            <p:nvPr/>
          </p:nvSpPr>
          <p:spPr>
            <a:xfrm>
              <a:off x="2669392" y="2753187"/>
              <a:ext cx="32281" cy="54826"/>
            </a:xfrm>
            <a:custGeom>
              <a:avLst/>
              <a:gdLst/>
              <a:ahLst/>
              <a:cxnLst/>
              <a:rect l="l" t="t" r="r" b="b"/>
              <a:pathLst>
                <a:path w="126" h="214" extrusionOk="0">
                  <a:moveTo>
                    <a:pt x="43" y="46"/>
                  </a:moveTo>
                  <a:cubicBezTo>
                    <a:pt x="83" y="56"/>
                    <a:pt x="83" y="76"/>
                    <a:pt x="83" y="89"/>
                  </a:cubicBezTo>
                  <a:lnTo>
                    <a:pt x="83" y="132"/>
                  </a:lnTo>
                  <a:cubicBezTo>
                    <a:pt x="83" y="138"/>
                    <a:pt x="83" y="155"/>
                    <a:pt x="43" y="164"/>
                  </a:cubicBezTo>
                  <a:lnTo>
                    <a:pt x="43" y="46"/>
                  </a:lnTo>
                  <a:close/>
                  <a:moveTo>
                    <a:pt x="24" y="0"/>
                  </a:moveTo>
                  <a:cubicBezTo>
                    <a:pt x="17" y="0"/>
                    <a:pt x="10" y="3"/>
                    <a:pt x="7" y="7"/>
                  </a:cubicBezTo>
                  <a:cubicBezTo>
                    <a:pt x="1" y="10"/>
                    <a:pt x="1" y="17"/>
                    <a:pt x="1" y="23"/>
                  </a:cubicBezTo>
                  <a:lnTo>
                    <a:pt x="1" y="191"/>
                  </a:lnTo>
                  <a:cubicBezTo>
                    <a:pt x="1" y="197"/>
                    <a:pt x="1" y="204"/>
                    <a:pt x="7" y="207"/>
                  </a:cubicBezTo>
                  <a:cubicBezTo>
                    <a:pt x="10" y="210"/>
                    <a:pt x="17" y="214"/>
                    <a:pt x="20" y="214"/>
                  </a:cubicBezTo>
                  <a:lnTo>
                    <a:pt x="24" y="214"/>
                  </a:lnTo>
                  <a:cubicBezTo>
                    <a:pt x="93" y="204"/>
                    <a:pt x="125" y="178"/>
                    <a:pt x="125" y="132"/>
                  </a:cubicBezTo>
                  <a:lnTo>
                    <a:pt x="125" y="92"/>
                  </a:lnTo>
                  <a:cubicBezTo>
                    <a:pt x="125" y="33"/>
                    <a:pt x="93" y="7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4" name="Google Shape;3124;p48"/>
          <p:cNvGrpSpPr/>
          <p:nvPr/>
        </p:nvGrpSpPr>
        <p:grpSpPr>
          <a:xfrm>
            <a:off x="7675798" y="2189919"/>
            <a:ext cx="942626" cy="886302"/>
            <a:chOff x="6010229" y="2279987"/>
            <a:chExt cx="827518" cy="778072"/>
          </a:xfrm>
        </p:grpSpPr>
        <p:sp>
          <p:nvSpPr>
            <p:cNvPr id="3125" name="Google Shape;3125;p48"/>
            <p:cNvSpPr/>
            <p:nvPr/>
          </p:nvSpPr>
          <p:spPr>
            <a:xfrm>
              <a:off x="6020989" y="2412954"/>
              <a:ext cx="676105" cy="633320"/>
            </a:xfrm>
            <a:custGeom>
              <a:avLst/>
              <a:gdLst/>
              <a:ahLst/>
              <a:cxnLst/>
              <a:rect l="l" t="t" r="r" b="b"/>
              <a:pathLst>
                <a:path w="2639" h="2472" extrusionOk="0">
                  <a:moveTo>
                    <a:pt x="1" y="1"/>
                  </a:moveTo>
                  <a:lnTo>
                    <a:pt x="1" y="2471"/>
                  </a:lnTo>
                  <a:lnTo>
                    <a:pt x="2639" y="2471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48"/>
            <p:cNvSpPr/>
            <p:nvPr/>
          </p:nvSpPr>
          <p:spPr>
            <a:xfrm>
              <a:off x="6227998" y="2659675"/>
              <a:ext cx="280536" cy="232627"/>
            </a:xfrm>
            <a:custGeom>
              <a:avLst/>
              <a:gdLst/>
              <a:ahLst/>
              <a:cxnLst/>
              <a:rect l="l" t="t" r="r" b="b"/>
              <a:pathLst>
                <a:path w="1095" h="908" extrusionOk="0">
                  <a:moveTo>
                    <a:pt x="550" y="188"/>
                  </a:moveTo>
                  <a:cubicBezTo>
                    <a:pt x="638" y="188"/>
                    <a:pt x="707" y="260"/>
                    <a:pt x="707" y="345"/>
                  </a:cubicBezTo>
                  <a:cubicBezTo>
                    <a:pt x="707" y="398"/>
                    <a:pt x="684" y="447"/>
                    <a:pt x="642" y="477"/>
                  </a:cubicBezTo>
                  <a:lnTo>
                    <a:pt x="704" y="674"/>
                  </a:lnTo>
                  <a:cubicBezTo>
                    <a:pt x="707" y="681"/>
                    <a:pt x="707" y="687"/>
                    <a:pt x="701" y="694"/>
                  </a:cubicBezTo>
                  <a:cubicBezTo>
                    <a:pt x="697" y="697"/>
                    <a:pt x="691" y="700"/>
                    <a:pt x="684" y="700"/>
                  </a:cubicBezTo>
                  <a:lnTo>
                    <a:pt x="412" y="700"/>
                  </a:lnTo>
                  <a:cubicBezTo>
                    <a:pt x="405" y="700"/>
                    <a:pt x="398" y="697"/>
                    <a:pt x="395" y="694"/>
                  </a:cubicBezTo>
                  <a:cubicBezTo>
                    <a:pt x="392" y="687"/>
                    <a:pt x="389" y="681"/>
                    <a:pt x="392" y="674"/>
                  </a:cubicBezTo>
                  <a:lnTo>
                    <a:pt x="458" y="477"/>
                  </a:lnTo>
                  <a:cubicBezTo>
                    <a:pt x="415" y="447"/>
                    <a:pt x="389" y="398"/>
                    <a:pt x="389" y="345"/>
                  </a:cubicBezTo>
                  <a:cubicBezTo>
                    <a:pt x="389" y="260"/>
                    <a:pt x="461" y="188"/>
                    <a:pt x="550" y="188"/>
                  </a:cubicBezTo>
                  <a:close/>
                  <a:moveTo>
                    <a:pt x="178" y="0"/>
                  </a:moveTo>
                  <a:cubicBezTo>
                    <a:pt x="155" y="0"/>
                    <a:pt x="132" y="7"/>
                    <a:pt x="109" y="17"/>
                  </a:cubicBezTo>
                  <a:cubicBezTo>
                    <a:pt x="47" y="43"/>
                    <a:pt x="1" y="106"/>
                    <a:pt x="1" y="178"/>
                  </a:cubicBezTo>
                  <a:lnTo>
                    <a:pt x="1" y="730"/>
                  </a:lnTo>
                  <a:cubicBezTo>
                    <a:pt x="1" y="828"/>
                    <a:pt x="83" y="907"/>
                    <a:pt x="178" y="907"/>
                  </a:cubicBezTo>
                  <a:lnTo>
                    <a:pt x="918" y="907"/>
                  </a:lnTo>
                  <a:cubicBezTo>
                    <a:pt x="1016" y="907"/>
                    <a:pt x="1095" y="828"/>
                    <a:pt x="1095" y="730"/>
                  </a:cubicBezTo>
                  <a:lnTo>
                    <a:pt x="1095" y="178"/>
                  </a:lnTo>
                  <a:cubicBezTo>
                    <a:pt x="1095" y="106"/>
                    <a:pt x="1049" y="43"/>
                    <a:pt x="987" y="17"/>
                  </a:cubicBezTo>
                  <a:cubicBezTo>
                    <a:pt x="967" y="7"/>
                    <a:pt x="941" y="0"/>
                    <a:pt x="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8"/>
            <p:cNvSpPr/>
            <p:nvPr/>
          </p:nvSpPr>
          <p:spPr>
            <a:xfrm>
              <a:off x="6259254" y="2523376"/>
              <a:ext cx="218280" cy="127330"/>
            </a:xfrm>
            <a:custGeom>
              <a:avLst/>
              <a:gdLst/>
              <a:ahLst/>
              <a:cxnLst/>
              <a:rect l="l" t="t" r="r" b="b"/>
              <a:pathLst>
                <a:path w="852" h="497" extrusionOk="0">
                  <a:moveTo>
                    <a:pt x="175" y="0"/>
                  </a:moveTo>
                  <a:cubicBezTo>
                    <a:pt x="79" y="0"/>
                    <a:pt x="1" y="79"/>
                    <a:pt x="1" y="174"/>
                  </a:cubicBezTo>
                  <a:lnTo>
                    <a:pt x="1" y="496"/>
                  </a:lnTo>
                  <a:lnTo>
                    <a:pt x="7" y="496"/>
                  </a:lnTo>
                  <a:cubicBezTo>
                    <a:pt x="10" y="496"/>
                    <a:pt x="14" y="493"/>
                    <a:pt x="17" y="493"/>
                  </a:cubicBezTo>
                  <a:cubicBezTo>
                    <a:pt x="30" y="490"/>
                    <a:pt x="43" y="490"/>
                    <a:pt x="56" y="490"/>
                  </a:cubicBezTo>
                  <a:lnTo>
                    <a:pt x="83" y="490"/>
                  </a:lnTo>
                  <a:lnTo>
                    <a:pt x="83" y="276"/>
                  </a:lnTo>
                  <a:cubicBezTo>
                    <a:pt x="83" y="188"/>
                    <a:pt x="158" y="112"/>
                    <a:pt x="247" y="112"/>
                  </a:cubicBezTo>
                  <a:lnTo>
                    <a:pt x="605" y="112"/>
                  </a:lnTo>
                  <a:cubicBezTo>
                    <a:pt x="697" y="112"/>
                    <a:pt x="769" y="188"/>
                    <a:pt x="769" y="276"/>
                  </a:cubicBezTo>
                  <a:lnTo>
                    <a:pt x="769" y="490"/>
                  </a:lnTo>
                  <a:lnTo>
                    <a:pt x="796" y="490"/>
                  </a:lnTo>
                  <a:cubicBezTo>
                    <a:pt x="809" y="490"/>
                    <a:pt x="822" y="490"/>
                    <a:pt x="835" y="493"/>
                  </a:cubicBezTo>
                  <a:cubicBezTo>
                    <a:pt x="838" y="493"/>
                    <a:pt x="842" y="496"/>
                    <a:pt x="845" y="496"/>
                  </a:cubicBezTo>
                  <a:lnTo>
                    <a:pt x="851" y="496"/>
                  </a:lnTo>
                  <a:lnTo>
                    <a:pt x="851" y="174"/>
                  </a:lnTo>
                  <a:cubicBezTo>
                    <a:pt x="851" y="79"/>
                    <a:pt x="773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8"/>
            <p:cNvSpPr/>
            <p:nvPr/>
          </p:nvSpPr>
          <p:spPr>
            <a:xfrm>
              <a:off x="6338420" y="2718601"/>
              <a:ext cx="59950" cy="109653"/>
            </a:xfrm>
            <a:custGeom>
              <a:avLst/>
              <a:gdLst/>
              <a:ahLst/>
              <a:cxnLst/>
              <a:rect l="l" t="t" r="r" b="b"/>
              <a:pathLst>
                <a:path w="234" h="428" extrusionOk="0">
                  <a:moveTo>
                    <a:pt x="119" y="0"/>
                  </a:moveTo>
                  <a:cubicBezTo>
                    <a:pt x="53" y="0"/>
                    <a:pt x="0" y="53"/>
                    <a:pt x="0" y="119"/>
                  </a:cubicBezTo>
                  <a:cubicBezTo>
                    <a:pt x="0" y="158"/>
                    <a:pt x="23" y="198"/>
                    <a:pt x="63" y="217"/>
                  </a:cubicBezTo>
                  <a:cubicBezTo>
                    <a:pt x="69" y="224"/>
                    <a:pt x="76" y="234"/>
                    <a:pt x="73" y="244"/>
                  </a:cubicBezTo>
                  <a:lnTo>
                    <a:pt x="10" y="428"/>
                  </a:lnTo>
                  <a:lnTo>
                    <a:pt x="224" y="428"/>
                  </a:lnTo>
                  <a:lnTo>
                    <a:pt x="165" y="244"/>
                  </a:lnTo>
                  <a:cubicBezTo>
                    <a:pt x="161" y="234"/>
                    <a:pt x="165" y="224"/>
                    <a:pt x="174" y="217"/>
                  </a:cubicBezTo>
                  <a:cubicBezTo>
                    <a:pt x="211" y="198"/>
                    <a:pt x="234" y="158"/>
                    <a:pt x="234" y="119"/>
                  </a:cubicBezTo>
                  <a:cubicBezTo>
                    <a:pt x="234" y="53"/>
                    <a:pt x="181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8"/>
            <p:cNvSpPr/>
            <p:nvPr/>
          </p:nvSpPr>
          <p:spPr>
            <a:xfrm>
              <a:off x="6229023" y="2659675"/>
              <a:ext cx="279511" cy="232627"/>
            </a:xfrm>
            <a:custGeom>
              <a:avLst/>
              <a:gdLst/>
              <a:ahLst/>
              <a:cxnLst/>
              <a:rect l="l" t="t" r="r" b="b"/>
              <a:pathLst>
                <a:path w="1091" h="908" extrusionOk="0">
                  <a:moveTo>
                    <a:pt x="546" y="188"/>
                  </a:moveTo>
                  <a:cubicBezTo>
                    <a:pt x="631" y="188"/>
                    <a:pt x="703" y="260"/>
                    <a:pt x="703" y="349"/>
                  </a:cubicBezTo>
                  <a:cubicBezTo>
                    <a:pt x="703" y="398"/>
                    <a:pt x="677" y="447"/>
                    <a:pt x="638" y="477"/>
                  </a:cubicBezTo>
                  <a:lnTo>
                    <a:pt x="700" y="674"/>
                  </a:lnTo>
                  <a:cubicBezTo>
                    <a:pt x="703" y="681"/>
                    <a:pt x="703" y="687"/>
                    <a:pt x="697" y="694"/>
                  </a:cubicBezTo>
                  <a:cubicBezTo>
                    <a:pt x="693" y="697"/>
                    <a:pt x="687" y="700"/>
                    <a:pt x="680" y="700"/>
                  </a:cubicBezTo>
                  <a:lnTo>
                    <a:pt x="408" y="700"/>
                  </a:lnTo>
                  <a:cubicBezTo>
                    <a:pt x="401" y="700"/>
                    <a:pt x="394" y="697"/>
                    <a:pt x="391" y="694"/>
                  </a:cubicBezTo>
                  <a:cubicBezTo>
                    <a:pt x="388" y="687"/>
                    <a:pt x="385" y="681"/>
                    <a:pt x="388" y="674"/>
                  </a:cubicBezTo>
                  <a:lnTo>
                    <a:pt x="454" y="477"/>
                  </a:lnTo>
                  <a:cubicBezTo>
                    <a:pt x="411" y="447"/>
                    <a:pt x="385" y="398"/>
                    <a:pt x="385" y="349"/>
                  </a:cubicBezTo>
                  <a:cubicBezTo>
                    <a:pt x="385" y="260"/>
                    <a:pt x="457" y="188"/>
                    <a:pt x="546" y="188"/>
                  </a:cubicBezTo>
                  <a:close/>
                  <a:moveTo>
                    <a:pt x="174" y="0"/>
                  </a:moveTo>
                  <a:cubicBezTo>
                    <a:pt x="151" y="0"/>
                    <a:pt x="128" y="4"/>
                    <a:pt x="105" y="14"/>
                  </a:cubicBezTo>
                  <a:cubicBezTo>
                    <a:pt x="43" y="43"/>
                    <a:pt x="0" y="106"/>
                    <a:pt x="0" y="178"/>
                  </a:cubicBezTo>
                  <a:lnTo>
                    <a:pt x="0" y="730"/>
                  </a:lnTo>
                  <a:cubicBezTo>
                    <a:pt x="0" y="828"/>
                    <a:pt x="79" y="907"/>
                    <a:pt x="174" y="907"/>
                  </a:cubicBezTo>
                  <a:lnTo>
                    <a:pt x="914" y="907"/>
                  </a:lnTo>
                  <a:cubicBezTo>
                    <a:pt x="1012" y="907"/>
                    <a:pt x="1091" y="828"/>
                    <a:pt x="1091" y="730"/>
                  </a:cubicBezTo>
                  <a:lnTo>
                    <a:pt x="1091" y="178"/>
                  </a:lnTo>
                  <a:cubicBezTo>
                    <a:pt x="1091" y="106"/>
                    <a:pt x="1045" y="43"/>
                    <a:pt x="986" y="14"/>
                  </a:cubicBezTo>
                  <a:cubicBezTo>
                    <a:pt x="963" y="4"/>
                    <a:pt x="940" y="0"/>
                    <a:pt x="914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8"/>
            <p:cNvSpPr/>
            <p:nvPr/>
          </p:nvSpPr>
          <p:spPr>
            <a:xfrm>
              <a:off x="6325866" y="2659675"/>
              <a:ext cx="182669" cy="232627"/>
            </a:xfrm>
            <a:custGeom>
              <a:avLst/>
              <a:gdLst/>
              <a:ahLst/>
              <a:cxnLst/>
              <a:rect l="l" t="t" r="r" b="b"/>
              <a:pathLst>
                <a:path w="713" h="908" extrusionOk="0">
                  <a:moveTo>
                    <a:pt x="233" y="0"/>
                  </a:moveTo>
                  <a:cubicBezTo>
                    <a:pt x="220" y="63"/>
                    <a:pt x="204" y="125"/>
                    <a:pt x="191" y="191"/>
                  </a:cubicBezTo>
                  <a:cubicBezTo>
                    <a:pt x="266" y="201"/>
                    <a:pt x="325" y="267"/>
                    <a:pt x="325" y="345"/>
                  </a:cubicBezTo>
                  <a:cubicBezTo>
                    <a:pt x="325" y="398"/>
                    <a:pt x="302" y="447"/>
                    <a:pt x="260" y="477"/>
                  </a:cubicBezTo>
                  <a:lnTo>
                    <a:pt x="322" y="674"/>
                  </a:lnTo>
                  <a:cubicBezTo>
                    <a:pt x="325" y="681"/>
                    <a:pt x="325" y="687"/>
                    <a:pt x="319" y="694"/>
                  </a:cubicBezTo>
                  <a:cubicBezTo>
                    <a:pt x="315" y="697"/>
                    <a:pt x="309" y="700"/>
                    <a:pt x="302" y="700"/>
                  </a:cubicBezTo>
                  <a:lnTo>
                    <a:pt x="72" y="700"/>
                  </a:lnTo>
                  <a:cubicBezTo>
                    <a:pt x="72" y="700"/>
                    <a:pt x="13" y="851"/>
                    <a:pt x="0" y="907"/>
                  </a:cubicBezTo>
                  <a:lnTo>
                    <a:pt x="536" y="907"/>
                  </a:lnTo>
                  <a:cubicBezTo>
                    <a:pt x="634" y="907"/>
                    <a:pt x="713" y="828"/>
                    <a:pt x="713" y="730"/>
                  </a:cubicBezTo>
                  <a:lnTo>
                    <a:pt x="713" y="178"/>
                  </a:lnTo>
                  <a:cubicBezTo>
                    <a:pt x="713" y="106"/>
                    <a:pt x="667" y="43"/>
                    <a:pt x="605" y="17"/>
                  </a:cubicBezTo>
                  <a:cubicBezTo>
                    <a:pt x="585" y="7"/>
                    <a:pt x="559" y="0"/>
                    <a:pt x="536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8"/>
            <p:cNvSpPr/>
            <p:nvPr/>
          </p:nvSpPr>
          <p:spPr>
            <a:xfrm>
              <a:off x="6338420" y="2718601"/>
              <a:ext cx="59950" cy="109653"/>
            </a:xfrm>
            <a:custGeom>
              <a:avLst/>
              <a:gdLst/>
              <a:ahLst/>
              <a:cxnLst/>
              <a:rect l="l" t="t" r="r" b="b"/>
              <a:pathLst>
                <a:path w="234" h="428" extrusionOk="0">
                  <a:moveTo>
                    <a:pt x="119" y="0"/>
                  </a:moveTo>
                  <a:cubicBezTo>
                    <a:pt x="53" y="0"/>
                    <a:pt x="0" y="53"/>
                    <a:pt x="0" y="115"/>
                  </a:cubicBezTo>
                  <a:cubicBezTo>
                    <a:pt x="0" y="158"/>
                    <a:pt x="23" y="198"/>
                    <a:pt x="63" y="217"/>
                  </a:cubicBezTo>
                  <a:cubicBezTo>
                    <a:pt x="69" y="224"/>
                    <a:pt x="76" y="234"/>
                    <a:pt x="73" y="244"/>
                  </a:cubicBezTo>
                  <a:lnTo>
                    <a:pt x="13" y="428"/>
                  </a:lnTo>
                  <a:lnTo>
                    <a:pt x="224" y="428"/>
                  </a:lnTo>
                  <a:lnTo>
                    <a:pt x="165" y="244"/>
                  </a:lnTo>
                  <a:cubicBezTo>
                    <a:pt x="161" y="234"/>
                    <a:pt x="165" y="224"/>
                    <a:pt x="174" y="217"/>
                  </a:cubicBezTo>
                  <a:cubicBezTo>
                    <a:pt x="211" y="198"/>
                    <a:pt x="234" y="158"/>
                    <a:pt x="234" y="115"/>
                  </a:cubicBezTo>
                  <a:cubicBezTo>
                    <a:pt x="234" y="53"/>
                    <a:pt x="181" y="0"/>
                    <a:pt x="119" y="0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8"/>
            <p:cNvSpPr/>
            <p:nvPr/>
          </p:nvSpPr>
          <p:spPr>
            <a:xfrm>
              <a:off x="6338420" y="2718601"/>
              <a:ext cx="39711" cy="109653"/>
            </a:xfrm>
            <a:custGeom>
              <a:avLst/>
              <a:gdLst/>
              <a:ahLst/>
              <a:cxnLst/>
              <a:rect l="l" t="t" r="r" b="b"/>
              <a:pathLst>
                <a:path w="155" h="428" extrusionOk="0">
                  <a:moveTo>
                    <a:pt x="119" y="0"/>
                  </a:moveTo>
                  <a:cubicBezTo>
                    <a:pt x="53" y="0"/>
                    <a:pt x="0" y="53"/>
                    <a:pt x="0" y="115"/>
                  </a:cubicBezTo>
                  <a:cubicBezTo>
                    <a:pt x="0" y="158"/>
                    <a:pt x="23" y="198"/>
                    <a:pt x="63" y="217"/>
                  </a:cubicBezTo>
                  <a:cubicBezTo>
                    <a:pt x="69" y="224"/>
                    <a:pt x="76" y="234"/>
                    <a:pt x="73" y="244"/>
                  </a:cubicBezTo>
                  <a:lnTo>
                    <a:pt x="10" y="428"/>
                  </a:lnTo>
                  <a:lnTo>
                    <a:pt x="56" y="428"/>
                  </a:lnTo>
                  <a:lnTo>
                    <a:pt x="115" y="250"/>
                  </a:lnTo>
                  <a:cubicBezTo>
                    <a:pt x="119" y="240"/>
                    <a:pt x="115" y="230"/>
                    <a:pt x="105" y="224"/>
                  </a:cubicBezTo>
                  <a:cubicBezTo>
                    <a:pt x="66" y="204"/>
                    <a:pt x="43" y="165"/>
                    <a:pt x="43" y="122"/>
                  </a:cubicBezTo>
                  <a:cubicBezTo>
                    <a:pt x="43" y="60"/>
                    <a:pt x="92" y="10"/>
                    <a:pt x="155" y="7"/>
                  </a:cubicBezTo>
                  <a:cubicBezTo>
                    <a:pt x="145" y="4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8"/>
            <p:cNvSpPr/>
            <p:nvPr/>
          </p:nvSpPr>
          <p:spPr>
            <a:xfrm>
              <a:off x="6258486" y="2522352"/>
              <a:ext cx="219049" cy="128355"/>
            </a:xfrm>
            <a:custGeom>
              <a:avLst/>
              <a:gdLst/>
              <a:ahLst/>
              <a:cxnLst/>
              <a:rect l="l" t="t" r="r" b="b"/>
              <a:pathLst>
                <a:path w="855" h="501" extrusionOk="0">
                  <a:moveTo>
                    <a:pt x="178" y="1"/>
                  </a:moveTo>
                  <a:cubicBezTo>
                    <a:pt x="82" y="1"/>
                    <a:pt x="0" y="83"/>
                    <a:pt x="0" y="178"/>
                  </a:cubicBezTo>
                  <a:lnTo>
                    <a:pt x="0" y="500"/>
                  </a:lnTo>
                  <a:lnTo>
                    <a:pt x="10" y="500"/>
                  </a:lnTo>
                  <a:cubicBezTo>
                    <a:pt x="13" y="497"/>
                    <a:pt x="17" y="497"/>
                    <a:pt x="20" y="497"/>
                  </a:cubicBezTo>
                  <a:cubicBezTo>
                    <a:pt x="33" y="494"/>
                    <a:pt x="46" y="494"/>
                    <a:pt x="59" y="494"/>
                  </a:cubicBezTo>
                  <a:lnTo>
                    <a:pt x="86" y="494"/>
                  </a:lnTo>
                  <a:lnTo>
                    <a:pt x="86" y="280"/>
                  </a:lnTo>
                  <a:cubicBezTo>
                    <a:pt x="86" y="192"/>
                    <a:pt x="158" y="116"/>
                    <a:pt x="250" y="116"/>
                  </a:cubicBezTo>
                  <a:lnTo>
                    <a:pt x="608" y="116"/>
                  </a:lnTo>
                  <a:cubicBezTo>
                    <a:pt x="697" y="116"/>
                    <a:pt x="772" y="192"/>
                    <a:pt x="772" y="280"/>
                  </a:cubicBezTo>
                  <a:lnTo>
                    <a:pt x="772" y="494"/>
                  </a:lnTo>
                  <a:lnTo>
                    <a:pt x="799" y="494"/>
                  </a:lnTo>
                  <a:cubicBezTo>
                    <a:pt x="812" y="494"/>
                    <a:pt x="825" y="494"/>
                    <a:pt x="838" y="497"/>
                  </a:cubicBezTo>
                  <a:cubicBezTo>
                    <a:pt x="841" y="497"/>
                    <a:pt x="845" y="497"/>
                    <a:pt x="848" y="500"/>
                  </a:cubicBezTo>
                  <a:lnTo>
                    <a:pt x="854" y="500"/>
                  </a:lnTo>
                  <a:lnTo>
                    <a:pt x="854" y="178"/>
                  </a:lnTo>
                  <a:cubicBezTo>
                    <a:pt x="854" y="80"/>
                    <a:pt x="776" y="1"/>
                    <a:pt x="680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8"/>
            <p:cNvSpPr/>
            <p:nvPr/>
          </p:nvSpPr>
          <p:spPr>
            <a:xfrm>
              <a:off x="6410668" y="2522352"/>
              <a:ext cx="67636" cy="128355"/>
            </a:xfrm>
            <a:custGeom>
              <a:avLst/>
              <a:gdLst/>
              <a:ahLst/>
              <a:cxnLst/>
              <a:rect l="l" t="t" r="r" b="b"/>
              <a:pathLst>
                <a:path w="264" h="501" extrusionOk="0">
                  <a:moveTo>
                    <a:pt x="27" y="1"/>
                  </a:moveTo>
                  <a:cubicBezTo>
                    <a:pt x="21" y="31"/>
                    <a:pt x="11" y="70"/>
                    <a:pt x="1" y="116"/>
                  </a:cubicBezTo>
                  <a:lnTo>
                    <a:pt x="14" y="116"/>
                  </a:lnTo>
                  <a:cubicBezTo>
                    <a:pt x="106" y="116"/>
                    <a:pt x="178" y="192"/>
                    <a:pt x="178" y="280"/>
                  </a:cubicBezTo>
                  <a:lnTo>
                    <a:pt x="178" y="494"/>
                  </a:lnTo>
                  <a:lnTo>
                    <a:pt x="205" y="494"/>
                  </a:lnTo>
                  <a:cubicBezTo>
                    <a:pt x="218" y="494"/>
                    <a:pt x="231" y="494"/>
                    <a:pt x="244" y="497"/>
                  </a:cubicBezTo>
                  <a:cubicBezTo>
                    <a:pt x="247" y="497"/>
                    <a:pt x="251" y="500"/>
                    <a:pt x="254" y="500"/>
                  </a:cubicBezTo>
                  <a:lnTo>
                    <a:pt x="260" y="500"/>
                  </a:lnTo>
                  <a:lnTo>
                    <a:pt x="260" y="178"/>
                  </a:lnTo>
                  <a:cubicBezTo>
                    <a:pt x="264" y="80"/>
                    <a:pt x="185" y="1"/>
                    <a:pt x="86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8"/>
            <p:cNvSpPr/>
            <p:nvPr/>
          </p:nvSpPr>
          <p:spPr>
            <a:xfrm>
              <a:off x="6259254" y="2522352"/>
              <a:ext cx="209057" cy="128355"/>
            </a:xfrm>
            <a:custGeom>
              <a:avLst/>
              <a:gdLst/>
              <a:ahLst/>
              <a:cxnLst/>
              <a:rect l="l" t="t" r="r" b="b"/>
              <a:pathLst>
                <a:path w="816" h="501" extrusionOk="0">
                  <a:moveTo>
                    <a:pt x="175" y="1"/>
                  </a:moveTo>
                  <a:cubicBezTo>
                    <a:pt x="79" y="1"/>
                    <a:pt x="1" y="80"/>
                    <a:pt x="1" y="178"/>
                  </a:cubicBezTo>
                  <a:lnTo>
                    <a:pt x="1" y="500"/>
                  </a:lnTo>
                  <a:lnTo>
                    <a:pt x="7" y="500"/>
                  </a:lnTo>
                  <a:cubicBezTo>
                    <a:pt x="10" y="497"/>
                    <a:pt x="14" y="497"/>
                    <a:pt x="17" y="497"/>
                  </a:cubicBezTo>
                  <a:lnTo>
                    <a:pt x="33" y="497"/>
                  </a:lnTo>
                  <a:lnTo>
                    <a:pt x="33" y="211"/>
                  </a:lnTo>
                  <a:cubicBezTo>
                    <a:pt x="33" y="113"/>
                    <a:pt x="112" y="34"/>
                    <a:pt x="207" y="34"/>
                  </a:cubicBezTo>
                  <a:lnTo>
                    <a:pt x="710" y="34"/>
                  </a:lnTo>
                  <a:cubicBezTo>
                    <a:pt x="750" y="34"/>
                    <a:pt x="786" y="47"/>
                    <a:pt x="815" y="70"/>
                  </a:cubicBezTo>
                  <a:cubicBezTo>
                    <a:pt x="782" y="31"/>
                    <a:pt x="733" y="1"/>
                    <a:pt x="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8"/>
            <p:cNvSpPr/>
            <p:nvPr/>
          </p:nvSpPr>
          <p:spPr>
            <a:xfrm>
              <a:off x="6029444" y="2291003"/>
              <a:ext cx="788832" cy="111446"/>
            </a:xfrm>
            <a:custGeom>
              <a:avLst/>
              <a:gdLst/>
              <a:ahLst/>
              <a:cxnLst/>
              <a:rect l="l" t="t" r="r" b="b"/>
              <a:pathLst>
                <a:path w="3079" h="435" extrusionOk="0">
                  <a:moveTo>
                    <a:pt x="461" y="1"/>
                  </a:moveTo>
                  <a:lnTo>
                    <a:pt x="1" y="434"/>
                  </a:lnTo>
                  <a:lnTo>
                    <a:pt x="2619" y="434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8"/>
            <p:cNvSpPr/>
            <p:nvPr/>
          </p:nvSpPr>
          <p:spPr>
            <a:xfrm>
              <a:off x="6707859" y="2298689"/>
              <a:ext cx="118876" cy="740923"/>
            </a:xfrm>
            <a:custGeom>
              <a:avLst/>
              <a:gdLst/>
              <a:ahLst/>
              <a:cxnLst/>
              <a:rect l="l" t="t" r="r" b="b"/>
              <a:pathLst>
                <a:path w="464" h="2892" extrusionOk="0">
                  <a:moveTo>
                    <a:pt x="464" y="0"/>
                  </a:moveTo>
                  <a:lnTo>
                    <a:pt x="1" y="434"/>
                  </a:lnTo>
                  <a:lnTo>
                    <a:pt x="1" y="2891"/>
                  </a:lnTo>
                  <a:lnTo>
                    <a:pt x="464" y="245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8"/>
            <p:cNvSpPr/>
            <p:nvPr/>
          </p:nvSpPr>
          <p:spPr>
            <a:xfrm>
              <a:off x="6707859" y="2298689"/>
              <a:ext cx="118876" cy="740923"/>
            </a:xfrm>
            <a:custGeom>
              <a:avLst/>
              <a:gdLst/>
              <a:ahLst/>
              <a:cxnLst/>
              <a:rect l="l" t="t" r="r" b="b"/>
              <a:pathLst>
                <a:path w="464" h="2892" extrusionOk="0">
                  <a:moveTo>
                    <a:pt x="464" y="0"/>
                  </a:moveTo>
                  <a:lnTo>
                    <a:pt x="1" y="434"/>
                  </a:lnTo>
                  <a:lnTo>
                    <a:pt x="1" y="2891"/>
                  </a:lnTo>
                  <a:lnTo>
                    <a:pt x="464" y="2454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8"/>
            <p:cNvSpPr/>
            <p:nvPr/>
          </p:nvSpPr>
          <p:spPr>
            <a:xfrm>
              <a:off x="6029444" y="2291003"/>
              <a:ext cx="788832" cy="111446"/>
            </a:xfrm>
            <a:custGeom>
              <a:avLst/>
              <a:gdLst/>
              <a:ahLst/>
              <a:cxnLst/>
              <a:rect l="l" t="t" r="r" b="b"/>
              <a:pathLst>
                <a:path w="3079" h="435" extrusionOk="0">
                  <a:moveTo>
                    <a:pt x="461" y="1"/>
                  </a:moveTo>
                  <a:lnTo>
                    <a:pt x="1" y="434"/>
                  </a:lnTo>
                  <a:lnTo>
                    <a:pt x="2619" y="434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8"/>
            <p:cNvSpPr/>
            <p:nvPr/>
          </p:nvSpPr>
          <p:spPr>
            <a:xfrm>
              <a:off x="6451147" y="2291003"/>
              <a:ext cx="367131" cy="111446"/>
            </a:xfrm>
            <a:custGeom>
              <a:avLst/>
              <a:gdLst/>
              <a:ahLst/>
              <a:cxnLst/>
              <a:rect l="l" t="t" r="r" b="b"/>
              <a:pathLst>
                <a:path w="1433" h="435" extrusionOk="0">
                  <a:moveTo>
                    <a:pt x="651" y="1"/>
                  </a:moveTo>
                  <a:cubicBezTo>
                    <a:pt x="493" y="99"/>
                    <a:pt x="83" y="378"/>
                    <a:pt x="1" y="434"/>
                  </a:cubicBezTo>
                  <a:lnTo>
                    <a:pt x="973" y="434"/>
                  </a:lnTo>
                  <a:lnTo>
                    <a:pt x="1433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8"/>
            <p:cNvSpPr/>
            <p:nvPr/>
          </p:nvSpPr>
          <p:spPr>
            <a:xfrm>
              <a:off x="6016890" y="2286904"/>
              <a:ext cx="809840" cy="763469"/>
            </a:xfrm>
            <a:custGeom>
              <a:avLst/>
              <a:gdLst/>
              <a:ahLst/>
              <a:cxnLst/>
              <a:rect l="l" t="t" r="r" b="b"/>
              <a:pathLst>
                <a:path w="3161" h="2980" extrusionOk="0">
                  <a:moveTo>
                    <a:pt x="503" y="0"/>
                  </a:moveTo>
                  <a:lnTo>
                    <a:pt x="0" y="453"/>
                  </a:lnTo>
                  <a:lnTo>
                    <a:pt x="0" y="2980"/>
                  </a:lnTo>
                  <a:lnTo>
                    <a:pt x="86" y="2980"/>
                  </a:lnTo>
                  <a:lnTo>
                    <a:pt x="102" y="480"/>
                  </a:lnTo>
                  <a:lnTo>
                    <a:pt x="559" y="63"/>
                  </a:lnTo>
                  <a:lnTo>
                    <a:pt x="3131" y="53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8"/>
            <p:cNvSpPr/>
            <p:nvPr/>
          </p:nvSpPr>
          <p:spPr>
            <a:xfrm>
              <a:off x="6140634" y="2294334"/>
              <a:ext cx="90182" cy="28182"/>
            </a:xfrm>
            <a:custGeom>
              <a:avLst/>
              <a:gdLst/>
              <a:ahLst/>
              <a:cxnLst/>
              <a:rect l="l" t="t" r="r" b="b"/>
              <a:pathLst>
                <a:path w="352" h="110" extrusionOk="0">
                  <a:moveTo>
                    <a:pt x="174" y="1"/>
                  </a:moveTo>
                  <a:cubicBezTo>
                    <a:pt x="79" y="1"/>
                    <a:pt x="0" y="24"/>
                    <a:pt x="0" y="53"/>
                  </a:cubicBezTo>
                  <a:cubicBezTo>
                    <a:pt x="0" y="86"/>
                    <a:pt x="79" y="109"/>
                    <a:pt x="174" y="109"/>
                  </a:cubicBezTo>
                  <a:cubicBezTo>
                    <a:pt x="273" y="109"/>
                    <a:pt x="352" y="86"/>
                    <a:pt x="352" y="53"/>
                  </a:cubicBezTo>
                  <a:cubicBezTo>
                    <a:pt x="352" y="24"/>
                    <a:pt x="273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8"/>
            <p:cNvSpPr/>
            <p:nvPr/>
          </p:nvSpPr>
          <p:spPr>
            <a:xfrm>
              <a:off x="6229023" y="2659675"/>
              <a:ext cx="270288" cy="220842"/>
            </a:xfrm>
            <a:custGeom>
              <a:avLst/>
              <a:gdLst/>
              <a:ahLst/>
              <a:cxnLst/>
              <a:rect l="l" t="t" r="r" b="b"/>
              <a:pathLst>
                <a:path w="1055" h="862" extrusionOk="0">
                  <a:moveTo>
                    <a:pt x="174" y="0"/>
                  </a:moveTo>
                  <a:cubicBezTo>
                    <a:pt x="151" y="0"/>
                    <a:pt x="128" y="7"/>
                    <a:pt x="105" y="17"/>
                  </a:cubicBezTo>
                  <a:cubicBezTo>
                    <a:pt x="43" y="43"/>
                    <a:pt x="0" y="106"/>
                    <a:pt x="0" y="178"/>
                  </a:cubicBezTo>
                  <a:lnTo>
                    <a:pt x="0" y="730"/>
                  </a:lnTo>
                  <a:cubicBezTo>
                    <a:pt x="0" y="782"/>
                    <a:pt x="20" y="828"/>
                    <a:pt x="56" y="861"/>
                  </a:cubicBezTo>
                  <a:cubicBezTo>
                    <a:pt x="53" y="848"/>
                    <a:pt x="53" y="838"/>
                    <a:pt x="53" y="825"/>
                  </a:cubicBezTo>
                  <a:lnTo>
                    <a:pt x="53" y="260"/>
                  </a:lnTo>
                  <a:cubicBezTo>
                    <a:pt x="53" y="142"/>
                    <a:pt x="148" y="43"/>
                    <a:pt x="270" y="43"/>
                  </a:cubicBezTo>
                  <a:lnTo>
                    <a:pt x="950" y="43"/>
                  </a:lnTo>
                  <a:cubicBezTo>
                    <a:pt x="989" y="43"/>
                    <a:pt x="1025" y="53"/>
                    <a:pt x="1055" y="73"/>
                  </a:cubicBezTo>
                  <a:cubicBezTo>
                    <a:pt x="1035" y="46"/>
                    <a:pt x="1012" y="27"/>
                    <a:pt x="986" y="17"/>
                  </a:cubicBezTo>
                  <a:cubicBezTo>
                    <a:pt x="963" y="7"/>
                    <a:pt x="940" y="0"/>
                    <a:pt x="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8"/>
            <p:cNvSpPr/>
            <p:nvPr/>
          </p:nvSpPr>
          <p:spPr>
            <a:xfrm>
              <a:off x="6263353" y="2663774"/>
              <a:ext cx="63537" cy="31512"/>
            </a:xfrm>
            <a:custGeom>
              <a:avLst/>
              <a:gdLst/>
              <a:ahLst/>
              <a:cxnLst/>
              <a:rect l="l" t="t" r="r" b="b"/>
              <a:pathLst>
                <a:path w="248" h="123" extrusionOk="0">
                  <a:moveTo>
                    <a:pt x="126" y="1"/>
                  </a:moveTo>
                  <a:cubicBezTo>
                    <a:pt x="57" y="1"/>
                    <a:pt x="1" y="27"/>
                    <a:pt x="1" y="63"/>
                  </a:cubicBezTo>
                  <a:cubicBezTo>
                    <a:pt x="1" y="96"/>
                    <a:pt x="57" y="122"/>
                    <a:pt x="126" y="122"/>
                  </a:cubicBezTo>
                  <a:cubicBezTo>
                    <a:pt x="191" y="122"/>
                    <a:pt x="247" y="96"/>
                    <a:pt x="247" y="63"/>
                  </a:cubicBezTo>
                  <a:cubicBezTo>
                    <a:pt x="247" y="27"/>
                    <a:pt x="191" y="1"/>
                    <a:pt x="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8"/>
            <p:cNvSpPr/>
            <p:nvPr/>
          </p:nvSpPr>
          <p:spPr>
            <a:xfrm>
              <a:off x="6217237" y="2511591"/>
              <a:ext cx="302313" cy="391470"/>
            </a:xfrm>
            <a:custGeom>
              <a:avLst/>
              <a:gdLst/>
              <a:ahLst/>
              <a:cxnLst/>
              <a:rect l="l" t="t" r="r" b="b"/>
              <a:pathLst>
                <a:path w="1180" h="1528" extrusionOk="0">
                  <a:moveTo>
                    <a:pt x="769" y="204"/>
                  </a:moveTo>
                  <a:cubicBezTo>
                    <a:pt x="835" y="204"/>
                    <a:pt x="891" y="257"/>
                    <a:pt x="891" y="322"/>
                  </a:cubicBezTo>
                  <a:lnTo>
                    <a:pt x="891" y="536"/>
                  </a:lnTo>
                  <a:lnTo>
                    <a:pt x="289" y="536"/>
                  </a:lnTo>
                  <a:lnTo>
                    <a:pt x="289" y="322"/>
                  </a:lnTo>
                  <a:cubicBezTo>
                    <a:pt x="289" y="257"/>
                    <a:pt x="345" y="204"/>
                    <a:pt x="411" y="204"/>
                  </a:cubicBezTo>
                  <a:close/>
                  <a:moveTo>
                    <a:pt x="841" y="43"/>
                  </a:moveTo>
                  <a:cubicBezTo>
                    <a:pt x="940" y="43"/>
                    <a:pt x="1019" y="125"/>
                    <a:pt x="1019" y="220"/>
                  </a:cubicBezTo>
                  <a:lnTo>
                    <a:pt x="1019" y="542"/>
                  </a:lnTo>
                  <a:lnTo>
                    <a:pt x="1009" y="542"/>
                  </a:lnTo>
                  <a:cubicBezTo>
                    <a:pt x="1006" y="539"/>
                    <a:pt x="1002" y="539"/>
                    <a:pt x="999" y="539"/>
                  </a:cubicBezTo>
                  <a:cubicBezTo>
                    <a:pt x="986" y="536"/>
                    <a:pt x="973" y="536"/>
                    <a:pt x="960" y="536"/>
                  </a:cubicBezTo>
                  <a:lnTo>
                    <a:pt x="933" y="536"/>
                  </a:lnTo>
                  <a:lnTo>
                    <a:pt x="933" y="322"/>
                  </a:lnTo>
                  <a:cubicBezTo>
                    <a:pt x="933" y="234"/>
                    <a:pt x="861" y="158"/>
                    <a:pt x="769" y="158"/>
                  </a:cubicBezTo>
                  <a:lnTo>
                    <a:pt x="411" y="158"/>
                  </a:lnTo>
                  <a:cubicBezTo>
                    <a:pt x="322" y="158"/>
                    <a:pt x="247" y="234"/>
                    <a:pt x="247" y="322"/>
                  </a:cubicBezTo>
                  <a:lnTo>
                    <a:pt x="247" y="536"/>
                  </a:lnTo>
                  <a:lnTo>
                    <a:pt x="220" y="536"/>
                  </a:lnTo>
                  <a:cubicBezTo>
                    <a:pt x="207" y="536"/>
                    <a:pt x="194" y="536"/>
                    <a:pt x="184" y="539"/>
                  </a:cubicBezTo>
                  <a:cubicBezTo>
                    <a:pt x="178" y="539"/>
                    <a:pt x="174" y="539"/>
                    <a:pt x="171" y="542"/>
                  </a:cubicBezTo>
                  <a:lnTo>
                    <a:pt x="165" y="542"/>
                  </a:lnTo>
                  <a:lnTo>
                    <a:pt x="165" y="220"/>
                  </a:lnTo>
                  <a:cubicBezTo>
                    <a:pt x="165" y="122"/>
                    <a:pt x="243" y="43"/>
                    <a:pt x="339" y="43"/>
                  </a:cubicBezTo>
                  <a:close/>
                  <a:moveTo>
                    <a:pt x="960" y="578"/>
                  </a:moveTo>
                  <a:cubicBezTo>
                    <a:pt x="986" y="578"/>
                    <a:pt x="1009" y="585"/>
                    <a:pt x="1032" y="595"/>
                  </a:cubicBezTo>
                  <a:cubicBezTo>
                    <a:pt x="1094" y="621"/>
                    <a:pt x="1137" y="684"/>
                    <a:pt x="1137" y="756"/>
                  </a:cubicBezTo>
                  <a:lnTo>
                    <a:pt x="1137" y="1311"/>
                  </a:lnTo>
                  <a:cubicBezTo>
                    <a:pt x="1137" y="1406"/>
                    <a:pt x="1058" y="1485"/>
                    <a:pt x="960" y="1485"/>
                  </a:cubicBezTo>
                  <a:lnTo>
                    <a:pt x="220" y="1485"/>
                  </a:lnTo>
                  <a:cubicBezTo>
                    <a:pt x="125" y="1485"/>
                    <a:pt x="46" y="1406"/>
                    <a:pt x="46" y="1311"/>
                  </a:cubicBezTo>
                  <a:lnTo>
                    <a:pt x="46" y="756"/>
                  </a:lnTo>
                  <a:cubicBezTo>
                    <a:pt x="46" y="684"/>
                    <a:pt x="89" y="621"/>
                    <a:pt x="151" y="595"/>
                  </a:cubicBezTo>
                  <a:cubicBezTo>
                    <a:pt x="174" y="585"/>
                    <a:pt x="197" y="578"/>
                    <a:pt x="220" y="578"/>
                  </a:cubicBezTo>
                  <a:close/>
                  <a:moveTo>
                    <a:pt x="339" y="0"/>
                  </a:moveTo>
                  <a:cubicBezTo>
                    <a:pt x="220" y="0"/>
                    <a:pt x="122" y="99"/>
                    <a:pt x="122" y="220"/>
                  </a:cubicBezTo>
                  <a:lnTo>
                    <a:pt x="122" y="562"/>
                  </a:lnTo>
                  <a:cubicBezTo>
                    <a:pt x="50" y="598"/>
                    <a:pt x="0" y="670"/>
                    <a:pt x="0" y="756"/>
                  </a:cubicBezTo>
                  <a:lnTo>
                    <a:pt x="0" y="1308"/>
                  </a:lnTo>
                  <a:cubicBezTo>
                    <a:pt x="0" y="1429"/>
                    <a:pt x="99" y="1528"/>
                    <a:pt x="220" y="1528"/>
                  </a:cubicBezTo>
                  <a:lnTo>
                    <a:pt x="960" y="1528"/>
                  </a:lnTo>
                  <a:cubicBezTo>
                    <a:pt x="1081" y="1528"/>
                    <a:pt x="1180" y="1429"/>
                    <a:pt x="1180" y="1308"/>
                  </a:cubicBezTo>
                  <a:lnTo>
                    <a:pt x="1180" y="756"/>
                  </a:lnTo>
                  <a:cubicBezTo>
                    <a:pt x="1180" y="670"/>
                    <a:pt x="1130" y="598"/>
                    <a:pt x="1061" y="562"/>
                  </a:cubicBezTo>
                  <a:lnTo>
                    <a:pt x="1061" y="220"/>
                  </a:lnTo>
                  <a:cubicBezTo>
                    <a:pt x="1061" y="99"/>
                    <a:pt x="963" y="0"/>
                    <a:pt x="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8"/>
            <p:cNvSpPr/>
            <p:nvPr/>
          </p:nvSpPr>
          <p:spPr>
            <a:xfrm>
              <a:off x="6327403" y="2707584"/>
              <a:ext cx="81983" cy="131686"/>
            </a:xfrm>
            <a:custGeom>
              <a:avLst/>
              <a:gdLst/>
              <a:ahLst/>
              <a:cxnLst/>
              <a:rect l="l" t="t" r="r" b="b"/>
              <a:pathLst>
                <a:path w="320" h="514" extrusionOk="0">
                  <a:moveTo>
                    <a:pt x="162" y="43"/>
                  </a:moveTo>
                  <a:cubicBezTo>
                    <a:pt x="224" y="43"/>
                    <a:pt x="277" y="96"/>
                    <a:pt x="277" y="162"/>
                  </a:cubicBezTo>
                  <a:cubicBezTo>
                    <a:pt x="277" y="201"/>
                    <a:pt x="254" y="241"/>
                    <a:pt x="217" y="260"/>
                  </a:cubicBezTo>
                  <a:cubicBezTo>
                    <a:pt x="208" y="267"/>
                    <a:pt x="204" y="277"/>
                    <a:pt x="204" y="287"/>
                  </a:cubicBezTo>
                  <a:lnTo>
                    <a:pt x="267" y="471"/>
                  </a:lnTo>
                  <a:lnTo>
                    <a:pt x="53" y="471"/>
                  </a:lnTo>
                  <a:lnTo>
                    <a:pt x="116" y="287"/>
                  </a:lnTo>
                  <a:cubicBezTo>
                    <a:pt x="119" y="277"/>
                    <a:pt x="112" y="267"/>
                    <a:pt x="102" y="260"/>
                  </a:cubicBezTo>
                  <a:cubicBezTo>
                    <a:pt x="66" y="241"/>
                    <a:pt x="43" y="201"/>
                    <a:pt x="43" y="162"/>
                  </a:cubicBezTo>
                  <a:cubicBezTo>
                    <a:pt x="43" y="96"/>
                    <a:pt x="96" y="43"/>
                    <a:pt x="162" y="43"/>
                  </a:cubicBezTo>
                  <a:close/>
                  <a:moveTo>
                    <a:pt x="162" y="1"/>
                  </a:moveTo>
                  <a:cubicBezTo>
                    <a:pt x="73" y="1"/>
                    <a:pt x="1" y="73"/>
                    <a:pt x="1" y="158"/>
                  </a:cubicBezTo>
                  <a:cubicBezTo>
                    <a:pt x="1" y="211"/>
                    <a:pt x="27" y="260"/>
                    <a:pt x="70" y="290"/>
                  </a:cubicBezTo>
                  <a:lnTo>
                    <a:pt x="4" y="487"/>
                  </a:lnTo>
                  <a:cubicBezTo>
                    <a:pt x="1" y="494"/>
                    <a:pt x="4" y="500"/>
                    <a:pt x="7" y="507"/>
                  </a:cubicBezTo>
                  <a:cubicBezTo>
                    <a:pt x="10" y="510"/>
                    <a:pt x="17" y="513"/>
                    <a:pt x="24" y="513"/>
                  </a:cubicBezTo>
                  <a:lnTo>
                    <a:pt x="296" y="513"/>
                  </a:lnTo>
                  <a:cubicBezTo>
                    <a:pt x="303" y="513"/>
                    <a:pt x="309" y="510"/>
                    <a:pt x="313" y="507"/>
                  </a:cubicBezTo>
                  <a:cubicBezTo>
                    <a:pt x="319" y="500"/>
                    <a:pt x="319" y="494"/>
                    <a:pt x="316" y="487"/>
                  </a:cubicBezTo>
                  <a:lnTo>
                    <a:pt x="254" y="290"/>
                  </a:lnTo>
                  <a:cubicBezTo>
                    <a:pt x="293" y="260"/>
                    <a:pt x="319" y="211"/>
                    <a:pt x="319" y="158"/>
                  </a:cubicBezTo>
                  <a:cubicBezTo>
                    <a:pt x="319" y="73"/>
                    <a:pt x="247" y="1"/>
                    <a:pt x="1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8"/>
            <p:cNvSpPr/>
            <p:nvPr/>
          </p:nvSpPr>
          <p:spPr>
            <a:xfrm>
              <a:off x="6010229" y="2279987"/>
              <a:ext cx="827518" cy="778072"/>
            </a:xfrm>
            <a:custGeom>
              <a:avLst/>
              <a:gdLst/>
              <a:ahLst/>
              <a:cxnLst/>
              <a:rect l="l" t="t" r="r" b="b"/>
              <a:pathLst>
                <a:path w="3230" h="3037" extrusionOk="0">
                  <a:moveTo>
                    <a:pt x="3154" y="44"/>
                  </a:moveTo>
                  <a:lnTo>
                    <a:pt x="2694" y="477"/>
                  </a:lnTo>
                  <a:lnTo>
                    <a:pt x="76" y="477"/>
                  </a:lnTo>
                  <a:lnTo>
                    <a:pt x="536" y="44"/>
                  </a:lnTo>
                  <a:close/>
                  <a:moveTo>
                    <a:pt x="3187" y="73"/>
                  </a:moveTo>
                  <a:lnTo>
                    <a:pt x="3187" y="2527"/>
                  </a:lnTo>
                  <a:lnTo>
                    <a:pt x="2724" y="2964"/>
                  </a:lnTo>
                  <a:lnTo>
                    <a:pt x="2724" y="507"/>
                  </a:lnTo>
                  <a:lnTo>
                    <a:pt x="3187" y="73"/>
                  </a:lnTo>
                  <a:close/>
                  <a:moveTo>
                    <a:pt x="2681" y="520"/>
                  </a:moveTo>
                  <a:lnTo>
                    <a:pt x="2681" y="2994"/>
                  </a:lnTo>
                  <a:lnTo>
                    <a:pt x="43" y="2994"/>
                  </a:lnTo>
                  <a:lnTo>
                    <a:pt x="43" y="520"/>
                  </a:lnTo>
                  <a:close/>
                  <a:moveTo>
                    <a:pt x="529" y="1"/>
                  </a:moveTo>
                  <a:cubicBezTo>
                    <a:pt x="522" y="1"/>
                    <a:pt x="516" y="4"/>
                    <a:pt x="513" y="7"/>
                  </a:cubicBezTo>
                  <a:lnTo>
                    <a:pt x="7" y="484"/>
                  </a:lnTo>
                  <a:cubicBezTo>
                    <a:pt x="3" y="484"/>
                    <a:pt x="3" y="487"/>
                    <a:pt x="0" y="494"/>
                  </a:cubicBezTo>
                  <a:cubicBezTo>
                    <a:pt x="0" y="494"/>
                    <a:pt x="0" y="494"/>
                    <a:pt x="0" y="497"/>
                  </a:cubicBezTo>
                  <a:cubicBezTo>
                    <a:pt x="0" y="497"/>
                    <a:pt x="0" y="497"/>
                    <a:pt x="0" y="500"/>
                  </a:cubicBezTo>
                  <a:lnTo>
                    <a:pt x="0" y="3013"/>
                  </a:lnTo>
                  <a:cubicBezTo>
                    <a:pt x="0" y="3027"/>
                    <a:pt x="10" y="3036"/>
                    <a:pt x="23" y="3036"/>
                  </a:cubicBezTo>
                  <a:lnTo>
                    <a:pt x="2701" y="3036"/>
                  </a:lnTo>
                  <a:cubicBezTo>
                    <a:pt x="2704" y="3036"/>
                    <a:pt x="2707" y="3036"/>
                    <a:pt x="2710" y="3033"/>
                  </a:cubicBezTo>
                  <a:lnTo>
                    <a:pt x="2714" y="3033"/>
                  </a:lnTo>
                  <a:cubicBezTo>
                    <a:pt x="2714" y="3030"/>
                    <a:pt x="2717" y="3030"/>
                    <a:pt x="2717" y="3030"/>
                  </a:cubicBezTo>
                  <a:lnTo>
                    <a:pt x="3223" y="2553"/>
                  </a:lnTo>
                  <a:cubicBezTo>
                    <a:pt x="3226" y="2550"/>
                    <a:pt x="3230" y="2544"/>
                    <a:pt x="3230" y="2537"/>
                  </a:cubicBezTo>
                  <a:lnTo>
                    <a:pt x="3230" y="24"/>
                  </a:lnTo>
                  <a:cubicBezTo>
                    <a:pt x="3230" y="21"/>
                    <a:pt x="3230" y="21"/>
                    <a:pt x="3230" y="21"/>
                  </a:cubicBezTo>
                  <a:cubicBezTo>
                    <a:pt x="3230" y="17"/>
                    <a:pt x="3230" y="17"/>
                    <a:pt x="3230" y="14"/>
                  </a:cubicBezTo>
                  <a:cubicBezTo>
                    <a:pt x="3226" y="14"/>
                    <a:pt x="3226" y="11"/>
                    <a:pt x="3226" y="11"/>
                  </a:cubicBezTo>
                  <a:cubicBezTo>
                    <a:pt x="3226" y="11"/>
                    <a:pt x="3223" y="7"/>
                    <a:pt x="3223" y="7"/>
                  </a:cubicBezTo>
                  <a:cubicBezTo>
                    <a:pt x="3223" y="7"/>
                    <a:pt x="3220" y="4"/>
                    <a:pt x="3220" y="4"/>
                  </a:cubicBezTo>
                  <a:lnTo>
                    <a:pt x="3216" y="4"/>
                  </a:lnTo>
                  <a:cubicBezTo>
                    <a:pt x="3216" y="1"/>
                    <a:pt x="3213" y="1"/>
                    <a:pt x="3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8" name="Google Shape;3148;p48"/>
          <p:cNvSpPr txBox="1"/>
          <p:nvPr/>
        </p:nvSpPr>
        <p:spPr>
          <a:xfrm>
            <a:off x="443046" y="3205796"/>
            <a:ext cx="15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dirty="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s-PE" sz="2000" b="1" dirty="0">
                <a:latin typeface="Roboto"/>
                <a:ea typeface="Roboto"/>
                <a:cs typeface="Roboto"/>
                <a:sym typeface="Roboto"/>
              </a:rPr>
              <a:t>EMOTA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9" name="Google Shape;3149;p48"/>
          <p:cNvSpPr txBox="1"/>
          <p:nvPr/>
        </p:nvSpPr>
        <p:spPr>
          <a:xfrm>
            <a:off x="7227920" y="3317272"/>
            <a:ext cx="1568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LOCAL</a:t>
            </a:r>
            <a:endParaRPr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2" name="Google Shape;3152;p48"/>
          <p:cNvGrpSpPr/>
          <p:nvPr/>
        </p:nvGrpSpPr>
        <p:grpSpPr>
          <a:xfrm>
            <a:off x="3230482" y="1701683"/>
            <a:ext cx="3135758" cy="2794341"/>
            <a:chOff x="3665238" y="2090655"/>
            <a:chExt cx="2147191" cy="1913539"/>
          </a:xfrm>
        </p:grpSpPr>
        <p:sp>
          <p:nvSpPr>
            <p:cNvPr id="3153" name="Google Shape;3153;p48"/>
            <p:cNvSpPr/>
            <p:nvPr/>
          </p:nvSpPr>
          <p:spPr>
            <a:xfrm>
              <a:off x="3768742" y="2192623"/>
              <a:ext cx="1493375" cy="653304"/>
            </a:xfrm>
            <a:custGeom>
              <a:avLst/>
              <a:gdLst/>
              <a:ahLst/>
              <a:cxnLst/>
              <a:rect l="l" t="t" r="r" b="b"/>
              <a:pathLst>
                <a:path w="582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5828" y="2550"/>
                  </a:lnTo>
                  <a:lnTo>
                    <a:pt x="58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3872247" y="3157983"/>
              <a:ext cx="334338" cy="230834"/>
            </a:xfrm>
            <a:custGeom>
              <a:avLst/>
              <a:gdLst/>
              <a:ahLst/>
              <a:cxnLst/>
              <a:rect l="l" t="t" r="r" b="b"/>
              <a:pathLst>
                <a:path w="1305" h="901" extrusionOk="0">
                  <a:moveTo>
                    <a:pt x="1262" y="0"/>
                  </a:moveTo>
                  <a:lnTo>
                    <a:pt x="1262" y="503"/>
                  </a:lnTo>
                  <a:cubicBezTo>
                    <a:pt x="1262" y="516"/>
                    <a:pt x="1252" y="526"/>
                    <a:pt x="1239" y="526"/>
                  </a:cubicBezTo>
                  <a:lnTo>
                    <a:pt x="23" y="526"/>
                  </a:lnTo>
                  <a:cubicBezTo>
                    <a:pt x="10" y="526"/>
                    <a:pt x="0" y="536"/>
                    <a:pt x="0" y="546"/>
                  </a:cubicBezTo>
                  <a:lnTo>
                    <a:pt x="0" y="901"/>
                  </a:lnTo>
                  <a:lnTo>
                    <a:pt x="43" y="901"/>
                  </a:lnTo>
                  <a:lnTo>
                    <a:pt x="43" y="588"/>
                  </a:lnTo>
                  <a:cubicBezTo>
                    <a:pt x="43" y="579"/>
                    <a:pt x="53" y="569"/>
                    <a:pt x="66" y="569"/>
                  </a:cubicBezTo>
                  <a:lnTo>
                    <a:pt x="1282" y="569"/>
                  </a:lnTo>
                  <a:cubicBezTo>
                    <a:pt x="1295" y="569"/>
                    <a:pt x="1305" y="559"/>
                    <a:pt x="1305" y="546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4130496" y="3114941"/>
              <a:ext cx="146801" cy="32281"/>
            </a:xfrm>
            <a:custGeom>
              <a:avLst/>
              <a:gdLst/>
              <a:ahLst/>
              <a:cxnLst/>
              <a:rect l="l" t="t" r="r" b="b"/>
              <a:pathLst>
                <a:path w="573" h="126" extrusionOk="0">
                  <a:moveTo>
                    <a:pt x="4" y="1"/>
                  </a:moveTo>
                  <a:cubicBezTo>
                    <a:pt x="1" y="11"/>
                    <a:pt x="1" y="17"/>
                    <a:pt x="1" y="27"/>
                  </a:cubicBezTo>
                  <a:cubicBezTo>
                    <a:pt x="1" y="80"/>
                    <a:pt x="44" y="126"/>
                    <a:pt x="100" y="126"/>
                  </a:cubicBezTo>
                  <a:lnTo>
                    <a:pt x="474" y="126"/>
                  </a:lnTo>
                  <a:cubicBezTo>
                    <a:pt x="530" y="126"/>
                    <a:pt x="573" y="80"/>
                    <a:pt x="573" y="27"/>
                  </a:cubicBezTo>
                  <a:cubicBezTo>
                    <a:pt x="573" y="17"/>
                    <a:pt x="569" y="11"/>
                    <a:pt x="569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3803073" y="3399579"/>
              <a:ext cx="146801" cy="25364"/>
            </a:xfrm>
            <a:custGeom>
              <a:avLst/>
              <a:gdLst/>
              <a:ahLst/>
              <a:cxnLst/>
              <a:rect l="l" t="t" r="r" b="b"/>
              <a:pathLst>
                <a:path w="573" h="99" extrusionOk="0">
                  <a:moveTo>
                    <a:pt x="96" y="0"/>
                  </a:moveTo>
                  <a:cubicBezTo>
                    <a:pt x="44" y="0"/>
                    <a:pt x="1" y="46"/>
                    <a:pt x="1" y="99"/>
                  </a:cubicBezTo>
                  <a:lnTo>
                    <a:pt x="573" y="99"/>
                  </a:lnTo>
                  <a:cubicBezTo>
                    <a:pt x="573" y="46"/>
                    <a:pt x="530" y="0"/>
                    <a:pt x="474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5330789" y="3114941"/>
              <a:ext cx="334594" cy="459106"/>
            </a:xfrm>
            <a:custGeom>
              <a:avLst/>
              <a:gdLst/>
              <a:ahLst/>
              <a:cxnLst/>
              <a:rect l="l" t="t" r="r" b="b"/>
              <a:pathLst>
                <a:path w="1306" h="1792" extrusionOk="0">
                  <a:moveTo>
                    <a:pt x="1" y="1"/>
                  </a:moveTo>
                  <a:lnTo>
                    <a:pt x="1" y="714"/>
                  </a:lnTo>
                  <a:cubicBezTo>
                    <a:pt x="1" y="727"/>
                    <a:pt x="11" y="737"/>
                    <a:pt x="24" y="737"/>
                  </a:cubicBezTo>
                  <a:lnTo>
                    <a:pt x="1239" y="737"/>
                  </a:lnTo>
                  <a:cubicBezTo>
                    <a:pt x="1253" y="737"/>
                    <a:pt x="1262" y="747"/>
                    <a:pt x="1262" y="756"/>
                  </a:cubicBezTo>
                  <a:lnTo>
                    <a:pt x="1262" y="1791"/>
                  </a:lnTo>
                  <a:lnTo>
                    <a:pt x="1305" y="1791"/>
                  </a:lnTo>
                  <a:lnTo>
                    <a:pt x="1305" y="714"/>
                  </a:lnTo>
                  <a:cubicBezTo>
                    <a:pt x="1305" y="701"/>
                    <a:pt x="1295" y="691"/>
                    <a:pt x="1282" y="691"/>
                  </a:cubicBezTo>
                  <a:lnTo>
                    <a:pt x="67" y="691"/>
                  </a:lnTo>
                  <a:cubicBezTo>
                    <a:pt x="53" y="691"/>
                    <a:pt x="44" y="681"/>
                    <a:pt x="44" y="67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3677023" y="2101672"/>
              <a:ext cx="1809011" cy="1197211"/>
            </a:xfrm>
            <a:custGeom>
              <a:avLst/>
              <a:gdLst/>
              <a:ahLst/>
              <a:cxnLst/>
              <a:rect l="l" t="t" r="r" b="b"/>
              <a:pathLst>
                <a:path w="7061" h="4673" extrusionOk="0">
                  <a:moveTo>
                    <a:pt x="6893" y="119"/>
                  </a:moveTo>
                  <a:cubicBezTo>
                    <a:pt x="6903" y="119"/>
                    <a:pt x="6912" y="128"/>
                    <a:pt x="6912" y="138"/>
                  </a:cubicBezTo>
                  <a:lnTo>
                    <a:pt x="6912" y="3246"/>
                  </a:lnTo>
                  <a:lnTo>
                    <a:pt x="6912" y="3775"/>
                  </a:lnTo>
                  <a:cubicBezTo>
                    <a:pt x="6912" y="3788"/>
                    <a:pt x="6903" y="3798"/>
                    <a:pt x="6893" y="3798"/>
                  </a:cubicBezTo>
                  <a:lnTo>
                    <a:pt x="168" y="3798"/>
                  </a:lnTo>
                  <a:cubicBezTo>
                    <a:pt x="158" y="3798"/>
                    <a:pt x="148" y="3788"/>
                    <a:pt x="148" y="3775"/>
                  </a:cubicBezTo>
                  <a:lnTo>
                    <a:pt x="148" y="3246"/>
                  </a:lnTo>
                  <a:lnTo>
                    <a:pt x="148" y="138"/>
                  </a:lnTo>
                  <a:cubicBezTo>
                    <a:pt x="148" y="128"/>
                    <a:pt x="158" y="119"/>
                    <a:pt x="168" y="119"/>
                  </a:cubicBezTo>
                  <a:close/>
                  <a:moveTo>
                    <a:pt x="0" y="0"/>
                  </a:moveTo>
                  <a:lnTo>
                    <a:pt x="0" y="3913"/>
                  </a:lnTo>
                  <a:lnTo>
                    <a:pt x="3088" y="3913"/>
                  </a:lnTo>
                  <a:cubicBezTo>
                    <a:pt x="3101" y="3913"/>
                    <a:pt x="3111" y="3923"/>
                    <a:pt x="3111" y="3933"/>
                  </a:cubicBezTo>
                  <a:lnTo>
                    <a:pt x="3111" y="4432"/>
                  </a:lnTo>
                  <a:cubicBezTo>
                    <a:pt x="3111" y="4445"/>
                    <a:pt x="3101" y="4455"/>
                    <a:pt x="3088" y="4455"/>
                  </a:cubicBezTo>
                  <a:lnTo>
                    <a:pt x="2770" y="4455"/>
                  </a:lnTo>
                  <a:lnTo>
                    <a:pt x="2770" y="4672"/>
                  </a:lnTo>
                  <a:lnTo>
                    <a:pt x="4291" y="4672"/>
                  </a:lnTo>
                  <a:lnTo>
                    <a:pt x="4291" y="4455"/>
                  </a:lnTo>
                  <a:lnTo>
                    <a:pt x="3972" y="4455"/>
                  </a:lnTo>
                  <a:cubicBezTo>
                    <a:pt x="3959" y="4455"/>
                    <a:pt x="3949" y="4445"/>
                    <a:pt x="3949" y="4432"/>
                  </a:cubicBezTo>
                  <a:lnTo>
                    <a:pt x="3949" y="3933"/>
                  </a:lnTo>
                  <a:cubicBezTo>
                    <a:pt x="3949" y="3923"/>
                    <a:pt x="3959" y="3913"/>
                    <a:pt x="3972" y="3913"/>
                  </a:cubicBezTo>
                  <a:lnTo>
                    <a:pt x="7060" y="3913"/>
                  </a:lnTo>
                  <a:lnTo>
                    <a:pt x="7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3725701" y="2939188"/>
              <a:ext cx="1711399" cy="124000"/>
            </a:xfrm>
            <a:custGeom>
              <a:avLst/>
              <a:gdLst/>
              <a:ahLst/>
              <a:cxnLst/>
              <a:rect l="l" t="t" r="r" b="b"/>
              <a:pathLst>
                <a:path w="6680" h="484" extrusionOk="0">
                  <a:moveTo>
                    <a:pt x="1" y="0"/>
                  </a:moveTo>
                  <a:lnTo>
                    <a:pt x="1" y="483"/>
                  </a:lnTo>
                  <a:lnTo>
                    <a:pt x="6680" y="483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3741842" y="3435703"/>
              <a:ext cx="1628904" cy="549800"/>
            </a:xfrm>
            <a:custGeom>
              <a:avLst/>
              <a:gdLst/>
              <a:ahLst/>
              <a:cxnLst/>
              <a:rect l="l" t="t" r="r" b="b"/>
              <a:pathLst>
                <a:path w="6358" h="2146" extrusionOk="0">
                  <a:moveTo>
                    <a:pt x="6206" y="148"/>
                  </a:moveTo>
                  <a:cubicBezTo>
                    <a:pt x="6219" y="148"/>
                    <a:pt x="6229" y="155"/>
                    <a:pt x="6229" y="168"/>
                  </a:cubicBezTo>
                  <a:lnTo>
                    <a:pt x="6229" y="1978"/>
                  </a:lnTo>
                  <a:cubicBezTo>
                    <a:pt x="6229" y="1991"/>
                    <a:pt x="6219" y="2001"/>
                    <a:pt x="6206" y="2001"/>
                  </a:cubicBezTo>
                  <a:lnTo>
                    <a:pt x="151" y="2001"/>
                  </a:lnTo>
                  <a:cubicBezTo>
                    <a:pt x="141" y="2001"/>
                    <a:pt x="128" y="1991"/>
                    <a:pt x="128" y="1978"/>
                  </a:cubicBezTo>
                  <a:lnTo>
                    <a:pt x="128" y="168"/>
                  </a:lnTo>
                  <a:cubicBezTo>
                    <a:pt x="128" y="158"/>
                    <a:pt x="138" y="148"/>
                    <a:pt x="151" y="148"/>
                  </a:cubicBez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6357" y="2146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3786420" y="3484637"/>
              <a:ext cx="1540516" cy="452957"/>
            </a:xfrm>
            <a:custGeom>
              <a:avLst/>
              <a:gdLst/>
              <a:ahLst/>
              <a:cxnLst/>
              <a:rect l="l" t="t" r="r" b="b"/>
              <a:pathLst>
                <a:path w="6013" h="1768" extrusionOk="0">
                  <a:moveTo>
                    <a:pt x="414" y="118"/>
                  </a:moveTo>
                  <a:cubicBezTo>
                    <a:pt x="424" y="118"/>
                    <a:pt x="434" y="128"/>
                    <a:pt x="434" y="141"/>
                  </a:cubicBezTo>
                  <a:lnTo>
                    <a:pt x="434" y="378"/>
                  </a:lnTo>
                  <a:cubicBezTo>
                    <a:pt x="434" y="388"/>
                    <a:pt x="424" y="398"/>
                    <a:pt x="414" y="398"/>
                  </a:cubicBezTo>
                  <a:lnTo>
                    <a:pt x="165" y="398"/>
                  </a:lnTo>
                  <a:cubicBezTo>
                    <a:pt x="151" y="398"/>
                    <a:pt x="142" y="388"/>
                    <a:pt x="142" y="378"/>
                  </a:cubicBezTo>
                  <a:lnTo>
                    <a:pt x="142" y="141"/>
                  </a:lnTo>
                  <a:cubicBezTo>
                    <a:pt x="142" y="128"/>
                    <a:pt x="151" y="118"/>
                    <a:pt x="165" y="118"/>
                  </a:cubicBezTo>
                  <a:close/>
                  <a:moveTo>
                    <a:pt x="831" y="118"/>
                  </a:moveTo>
                  <a:cubicBezTo>
                    <a:pt x="841" y="118"/>
                    <a:pt x="851" y="128"/>
                    <a:pt x="851" y="141"/>
                  </a:cubicBezTo>
                  <a:lnTo>
                    <a:pt x="851" y="378"/>
                  </a:lnTo>
                  <a:cubicBezTo>
                    <a:pt x="851" y="388"/>
                    <a:pt x="841" y="398"/>
                    <a:pt x="831" y="398"/>
                  </a:cubicBezTo>
                  <a:lnTo>
                    <a:pt x="582" y="398"/>
                  </a:lnTo>
                  <a:cubicBezTo>
                    <a:pt x="569" y="398"/>
                    <a:pt x="559" y="388"/>
                    <a:pt x="559" y="378"/>
                  </a:cubicBezTo>
                  <a:lnTo>
                    <a:pt x="559" y="141"/>
                  </a:lnTo>
                  <a:cubicBezTo>
                    <a:pt x="559" y="128"/>
                    <a:pt x="569" y="118"/>
                    <a:pt x="582" y="118"/>
                  </a:cubicBezTo>
                  <a:close/>
                  <a:moveTo>
                    <a:pt x="1249" y="118"/>
                  </a:moveTo>
                  <a:cubicBezTo>
                    <a:pt x="1262" y="118"/>
                    <a:pt x="1272" y="128"/>
                    <a:pt x="1272" y="141"/>
                  </a:cubicBezTo>
                  <a:lnTo>
                    <a:pt x="1272" y="378"/>
                  </a:lnTo>
                  <a:cubicBezTo>
                    <a:pt x="1272" y="388"/>
                    <a:pt x="1262" y="398"/>
                    <a:pt x="1249" y="398"/>
                  </a:cubicBezTo>
                  <a:lnTo>
                    <a:pt x="999" y="398"/>
                  </a:lnTo>
                  <a:cubicBezTo>
                    <a:pt x="986" y="398"/>
                    <a:pt x="976" y="388"/>
                    <a:pt x="976" y="378"/>
                  </a:cubicBezTo>
                  <a:lnTo>
                    <a:pt x="976" y="141"/>
                  </a:lnTo>
                  <a:cubicBezTo>
                    <a:pt x="976" y="128"/>
                    <a:pt x="986" y="118"/>
                    <a:pt x="999" y="118"/>
                  </a:cubicBezTo>
                  <a:close/>
                  <a:moveTo>
                    <a:pt x="1666" y="118"/>
                  </a:moveTo>
                  <a:cubicBezTo>
                    <a:pt x="1679" y="118"/>
                    <a:pt x="1689" y="128"/>
                    <a:pt x="1689" y="141"/>
                  </a:cubicBezTo>
                  <a:lnTo>
                    <a:pt x="1689" y="378"/>
                  </a:lnTo>
                  <a:cubicBezTo>
                    <a:pt x="1689" y="388"/>
                    <a:pt x="1679" y="398"/>
                    <a:pt x="1666" y="398"/>
                  </a:cubicBezTo>
                  <a:lnTo>
                    <a:pt x="1416" y="398"/>
                  </a:lnTo>
                  <a:cubicBezTo>
                    <a:pt x="1406" y="398"/>
                    <a:pt x="1397" y="388"/>
                    <a:pt x="1397" y="378"/>
                  </a:cubicBezTo>
                  <a:lnTo>
                    <a:pt x="1397" y="141"/>
                  </a:lnTo>
                  <a:cubicBezTo>
                    <a:pt x="1397" y="128"/>
                    <a:pt x="1406" y="118"/>
                    <a:pt x="1416" y="118"/>
                  </a:cubicBezTo>
                  <a:close/>
                  <a:moveTo>
                    <a:pt x="2086" y="118"/>
                  </a:moveTo>
                  <a:cubicBezTo>
                    <a:pt x="2096" y="118"/>
                    <a:pt x="2106" y="128"/>
                    <a:pt x="2106" y="141"/>
                  </a:cubicBezTo>
                  <a:lnTo>
                    <a:pt x="2106" y="378"/>
                  </a:lnTo>
                  <a:cubicBezTo>
                    <a:pt x="2106" y="388"/>
                    <a:pt x="2096" y="398"/>
                    <a:pt x="2086" y="398"/>
                  </a:cubicBezTo>
                  <a:lnTo>
                    <a:pt x="1837" y="398"/>
                  </a:lnTo>
                  <a:cubicBezTo>
                    <a:pt x="1824" y="398"/>
                    <a:pt x="1814" y="388"/>
                    <a:pt x="1814" y="378"/>
                  </a:cubicBezTo>
                  <a:lnTo>
                    <a:pt x="1814" y="141"/>
                  </a:lnTo>
                  <a:cubicBezTo>
                    <a:pt x="1814" y="128"/>
                    <a:pt x="1824" y="118"/>
                    <a:pt x="1837" y="118"/>
                  </a:cubicBezTo>
                  <a:close/>
                  <a:moveTo>
                    <a:pt x="2504" y="118"/>
                  </a:moveTo>
                  <a:cubicBezTo>
                    <a:pt x="2517" y="118"/>
                    <a:pt x="2527" y="128"/>
                    <a:pt x="2527" y="141"/>
                  </a:cubicBezTo>
                  <a:lnTo>
                    <a:pt x="2527" y="378"/>
                  </a:lnTo>
                  <a:cubicBezTo>
                    <a:pt x="2527" y="388"/>
                    <a:pt x="2517" y="398"/>
                    <a:pt x="2504" y="398"/>
                  </a:cubicBezTo>
                  <a:lnTo>
                    <a:pt x="2254" y="398"/>
                  </a:lnTo>
                  <a:cubicBezTo>
                    <a:pt x="2241" y="398"/>
                    <a:pt x="2231" y="388"/>
                    <a:pt x="2231" y="378"/>
                  </a:cubicBezTo>
                  <a:lnTo>
                    <a:pt x="2231" y="141"/>
                  </a:lnTo>
                  <a:cubicBezTo>
                    <a:pt x="2231" y="128"/>
                    <a:pt x="2241" y="118"/>
                    <a:pt x="2254" y="118"/>
                  </a:cubicBezTo>
                  <a:close/>
                  <a:moveTo>
                    <a:pt x="2921" y="118"/>
                  </a:moveTo>
                  <a:cubicBezTo>
                    <a:pt x="2934" y="118"/>
                    <a:pt x="2944" y="128"/>
                    <a:pt x="2944" y="141"/>
                  </a:cubicBezTo>
                  <a:lnTo>
                    <a:pt x="2944" y="378"/>
                  </a:lnTo>
                  <a:cubicBezTo>
                    <a:pt x="2944" y="388"/>
                    <a:pt x="2934" y="398"/>
                    <a:pt x="2921" y="398"/>
                  </a:cubicBezTo>
                  <a:lnTo>
                    <a:pt x="2671" y="398"/>
                  </a:lnTo>
                  <a:cubicBezTo>
                    <a:pt x="2661" y="398"/>
                    <a:pt x="2651" y="388"/>
                    <a:pt x="2651" y="378"/>
                  </a:cubicBezTo>
                  <a:lnTo>
                    <a:pt x="2651" y="141"/>
                  </a:lnTo>
                  <a:cubicBezTo>
                    <a:pt x="2651" y="128"/>
                    <a:pt x="2661" y="118"/>
                    <a:pt x="2671" y="118"/>
                  </a:cubicBezTo>
                  <a:close/>
                  <a:moveTo>
                    <a:pt x="3341" y="118"/>
                  </a:moveTo>
                  <a:cubicBezTo>
                    <a:pt x="3351" y="118"/>
                    <a:pt x="3361" y="128"/>
                    <a:pt x="3361" y="141"/>
                  </a:cubicBezTo>
                  <a:lnTo>
                    <a:pt x="3361" y="378"/>
                  </a:lnTo>
                  <a:cubicBezTo>
                    <a:pt x="3361" y="388"/>
                    <a:pt x="3351" y="398"/>
                    <a:pt x="3341" y="398"/>
                  </a:cubicBezTo>
                  <a:lnTo>
                    <a:pt x="3092" y="398"/>
                  </a:lnTo>
                  <a:cubicBezTo>
                    <a:pt x="3079" y="398"/>
                    <a:pt x="3069" y="388"/>
                    <a:pt x="3069" y="378"/>
                  </a:cubicBezTo>
                  <a:lnTo>
                    <a:pt x="3069" y="141"/>
                  </a:lnTo>
                  <a:cubicBezTo>
                    <a:pt x="3069" y="128"/>
                    <a:pt x="3079" y="118"/>
                    <a:pt x="3092" y="118"/>
                  </a:cubicBezTo>
                  <a:close/>
                  <a:moveTo>
                    <a:pt x="3759" y="118"/>
                  </a:moveTo>
                  <a:cubicBezTo>
                    <a:pt x="3772" y="118"/>
                    <a:pt x="3782" y="128"/>
                    <a:pt x="3782" y="141"/>
                  </a:cubicBezTo>
                  <a:lnTo>
                    <a:pt x="3782" y="378"/>
                  </a:lnTo>
                  <a:cubicBezTo>
                    <a:pt x="3782" y="388"/>
                    <a:pt x="3772" y="398"/>
                    <a:pt x="3759" y="398"/>
                  </a:cubicBezTo>
                  <a:lnTo>
                    <a:pt x="3509" y="398"/>
                  </a:lnTo>
                  <a:cubicBezTo>
                    <a:pt x="3496" y="398"/>
                    <a:pt x="3486" y="388"/>
                    <a:pt x="3486" y="378"/>
                  </a:cubicBezTo>
                  <a:lnTo>
                    <a:pt x="3486" y="141"/>
                  </a:lnTo>
                  <a:cubicBezTo>
                    <a:pt x="3486" y="128"/>
                    <a:pt x="3496" y="118"/>
                    <a:pt x="3509" y="118"/>
                  </a:cubicBezTo>
                  <a:close/>
                  <a:moveTo>
                    <a:pt x="4176" y="118"/>
                  </a:moveTo>
                  <a:cubicBezTo>
                    <a:pt x="4189" y="118"/>
                    <a:pt x="4199" y="128"/>
                    <a:pt x="4199" y="141"/>
                  </a:cubicBezTo>
                  <a:lnTo>
                    <a:pt x="4199" y="378"/>
                  </a:lnTo>
                  <a:cubicBezTo>
                    <a:pt x="4199" y="388"/>
                    <a:pt x="4189" y="398"/>
                    <a:pt x="4176" y="398"/>
                  </a:cubicBezTo>
                  <a:lnTo>
                    <a:pt x="3926" y="398"/>
                  </a:lnTo>
                  <a:cubicBezTo>
                    <a:pt x="3916" y="398"/>
                    <a:pt x="3906" y="388"/>
                    <a:pt x="3906" y="378"/>
                  </a:cubicBezTo>
                  <a:lnTo>
                    <a:pt x="3906" y="141"/>
                  </a:lnTo>
                  <a:cubicBezTo>
                    <a:pt x="3906" y="128"/>
                    <a:pt x="3916" y="118"/>
                    <a:pt x="3926" y="118"/>
                  </a:cubicBezTo>
                  <a:close/>
                  <a:moveTo>
                    <a:pt x="5014" y="118"/>
                  </a:moveTo>
                  <a:cubicBezTo>
                    <a:pt x="5023" y="118"/>
                    <a:pt x="5033" y="128"/>
                    <a:pt x="5033" y="141"/>
                  </a:cubicBezTo>
                  <a:lnTo>
                    <a:pt x="5033" y="378"/>
                  </a:lnTo>
                  <a:cubicBezTo>
                    <a:pt x="5033" y="388"/>
                    <a:pt x="5023" y="398"/>
                    <a:pt x="5014" y="398"/>
                  </a:cubicBezTo>
                  <a:lnTo>
                    <a:pt x="4764" y="398"/>
                  </a:lnTo>
                  <a:cubicBezTo>
                    <a:pt x="4751" y="398"/>
                    <a:pt x="4741" y="388"/>
                    <a:pt x="4741" y="378"/>
                  </a:cubicBezTo>
                  <a:lnTo>
                    <a:pt x="4741" y="141"/>
                  </a:lnTo>
                  <a:cubicBezTo>
                    <a:pt x="4741" y="128"/>
                    <a:pt x="4751" y="118"/>
                    <a:pt x="4764" y="118"/>
                  </a:cubicBezTo>
                  <a:close/>
                  <a:moveTo>
                    <a:pt x="5431" y="118"/>
                  </a:moveTo>
                  <a:cubicBezTo>
                    <a:pt x="5444" y="118"/>
                    <a:pt x="5454" y="128"/>
                    <a:pt x="5454" y="141"/>
                  </a:cubicBezTo>
                  <a:lnTo>
                    <a:pt x="5454" y="378"/>
                  </a:lnTo>
                  <a:cubicBezTo>
                    <a:pt x="5454" y="388"/>
                    <a:pt x="5444" y="398"/>
                    <a:pt x="5431" y="398"/>
                  </a:cubicBezTo>
                  <a:lnTo>
                    <a:pt x="5181" y="398"/>
                  </a:lnTo>
                  <a:cubicBezTo>
                    <a:pt x="5171" y="398"/>
                    <a:pt x="5161" y="388"/>
                    <a:pt x="5161" y="378"/>
                  </a:cubicBezTo>
                  <a:lnTo>
                    <a:pt x="5161" y="141"/>
                  </a:lnTo>
                  <a:cubicBezTo>
                    <a:pt x="5161" y="128"/>
                    <a:pt x="5168" y="118"/>
                    <a:pt x="5181" y="118"/>
                  </a:cubicBezTo>
                  <a:close/>
                  <a:moveTo>
                    <a:pt x="5848" y="118"/>
                  </a:moveTo>
                  <a:cubicBezTo>
                    <a:pt x="5861" y="118"/>
                    <a:pt x="5871" y="128"/>
                    <a:pt x="5871" y="141"/>
                  </a:cubicBezTo>
                  <a:lnTo>
                    <a:pt x="5871" y="378"/>
                  </a:lnTo>
                  <a:cubicBezTo>
                    <a:pt x="5871" y="388"/>
                    <a:pt x="5861" y="398"/>
                    <a:pt x="5848" y="398"/>
                  </a:cubicBezTo>
                  <a:lnTo>
                    <a:pt x="5598" y="398"/>
                  </a:lnTo>
                  <a:cubicBezTo>
                    <a:pt x="5589" y="398"/>
                    <a:pt x="5579" y="388"/>
                    <a:pt x="5579" y="378"/>
                  </a:cubicBezTo>
                  <a:lnTo>
                    <a:pt x="5579" y="141"/>
                  </a:lnTo>
                  <a:cubicBezTo>
                    <a:pt x="5579" y="128"/>
                    <a:pt x="5589" y="118"/>
                    <a:pt x="5598" y="118"/>
                  </a:cubicBezTo>
                  <a:close/>
                  <a:moveTo>
                    <a:pt x="414" y="631"/>
                  </a:moveTo>
                  <a:cubicBezTo>
                    <a:pt x="424" y="631"/>
                    <a:pt x="434" y="641"/>
                    <a:pt x="434" y="651"/>
                  </a:cubicBezTo>
                  <a:lnTo>
                    <a:pt x="434" y="890"/>
                  </a:lnTo>
                  <a:cubicBezTo>
                    <a:pt x="434" y="900"/>
                    <a:pt x="424" y="910"/>
                    <a:pt x="414" y="910"/>
                  </a:cubicBezTo>
                  <a:lnTo>
                    <a:pt x="165" y="910"/>
                  </a:lnTo>
                  <a:cubicBezTo>
                    <a:pt x="151" y="910"/>
                    <a:pt x="142" y="900"/>
                    <a:pt x="142" y="890"/>
                  </a:cubicBezTo>
                  <a:lnTo>
                    <a:pt x="142" y="651"/>
                  </a:lnTo>
                  <a:cubicBezTo>
                    <a:pt x="142" y="641"/>
                    <a:pt x="151" y="631"/>
                    <a:pt x="165" y="631"/>
                  </a:cubicBezTo>
                  <a:close/>
                  <a:moveTo>
                    <a:pt x="831" y="631"/>
                  </a:moveTo>
                  <a:cubicBezTo>
                    <a:pt x="841" y="631"/>
                    <a:pt x="851" y="641"/>
                    <a:pt x="851" y="651"/>
                  </a:cubicBezTo>
                  <a:lnTo>
                    <a:pt x="851" y="890"/>
                  </a:lnTo>
                  <a:cubicBezTo>
                    <a:pt x="851" y="900"/>
                    <a:pt x="841" y="910"/>
                    <a:pt x="831" y="910"/>
                  </a:cubicBezTo>
                  <a:lnTo>
                    <a:pt x="582" y="910"/>
                  </a:lnTo>
                  <a:cubicBezTo>
                    <a:pt x="569" y="910"/>
                    <a:pt x="559" y="900"/>
                    <a:pt x="559" y="890"/>
                  </a:cubicBezTo>
                  <a:lnTo>
                    <a:pt x="559" y="651"/>
                  </a:lnTo>
                  <a:cubicBezTo>
                    <a:pt x="559" y="641"/>
                    <a:pt x="569" y="631"/>
                    <a:pt x="582" y="631"/>
                  </a:cubicBezTo>
                  <a:close/>
                  <a:moveTo>
                    <a:pt x="1249" y="631"/>
                  </a:moveTo>
                  <a:cubicBezTo>
                    <a:pt x="1262" y="631"/>
                    <a:pt x="1272" y="641"/>
                    <a:pt x="1272" y="651"/>
                  </a:cubicBezTo>
                  <a:lnTo>
                    <a:pt x="1272" y="890"/>
                  </a:lnTo>
                  <a:cubicBezTo>
                    <a:pt x="1272" y="900"/>
                    <a:pt x="1262" y="910"/>
                    <a:pt x="1249" y="910"/>
                  </a:cubicBezTo>
                  <a:lnTo>
                    <a:pt x="999" y="910"/>
                  </a:lnTo>
                  <a:cubicBezTo>
                    <a:pt x="986" y="910"/>
                    <a:pt x="976" y="900"/>
                    <a:pt x="976" y="890"/>
                  </a:cubicBezTo>
                  <a:lnTo>
                    <a:pt x="976" y="651"/>
                  </a:lnTo>
                  <a:cubicBezTo>
                    <a:pt x="976" y="641"/>
                    <a:pt x="986" y="631"/>
                    <a:pt x="999" y="631"/>
                  </a:cubicBezTo>
                  <a:close/>
                  <a:moveTo>
                    <a:pt x="1666" y="631"/>
                  </a:moveTo>
                  <a:cubicBezTo>
                    <a:pt x="1679" y="631"/>
                    <a:pt x="1689" y="641"/>
                    <a:pt x="1689" y="651"/>
                  </a:cubicBezTo>
                  <a:lnTo>
                    <a:pt x="1689" y="890"/>
                  </a:lnTo>
                  <a:cubicBezTo>
                    <a:pt x="1689" y="900"/>
                    <a:pt x="1679" y="910"/>
                    <a:pt x="1666" y="910"/>
                  </a:cubicBezTo>
                  <a:lnTo>
                    <a:pt x="1416" y="910"/>
                  </a:lnTo>
                  <a:cubicBezTo>
                    <a:pt x="1406" y="910"/>
                    <a:pt x="1397" y="900"/>
                    <a:pt x="1397" y="890"/>
                  </a:cubicBezTo>
                  <a:lnTo>
                    <a:pt x="1397" y="651"/>
                  </a:lnTo>
                  <a:cubicBezTo>
                    <a:pt x="1397" y="641"/>
                    <a:pt x="1406" y="631"/>
                    <a:pt x="1416" y="631"/>
                  </a:cubicBezTo>
                  <a:close/>
                  <a:moveTo>
                    <a:pt x="2086" y="631"/>
                  </a:moveTo>
                  <a:cubicBezTo>
                    <a:pt x="2096" y="631"/>
                    <a:pt x="2106" y="641"/>
                    <a:pt x="2106" y="651"/>
                  </a:cubicBezTo>
                  <a:lnTo>
                    <a:pt x="2106" y="890"/>
                  </a:lnTo>
                  <a:cubicBezTo>
                    <a:pt x="2106" y="900"/>
                    <a:pt x="2096" y="910"/>
                    <a:pt x="2086" y="910"/>
                  </a:cubicBezTo>
                  <a:lnTo>
                    <a:pt x="1837" y="910"/>
                  </a:lnTo>
                  <a:cubicBezTo>
                    <a:pt x="1824" y="910"/>
                    <a:pt x="1814" y="900"/>
                    <a:pt x="1814" y="890"/>
                  </a:cubicBezTo>
                  <a:lnTo>
                    <a:pt x="1814" y="651"/>
                  </a:lnTo>
                  <a:cubicBezTo>
                    <a:pt x="1814" y="641"/>
                    <a:pt x="1824" y="631"/>
                    <a:pt x="1837" y="631"/>
                  </a:cubicBezTo>
                  <a:close/>
                  <a:moveTo>
                    <a:pt x="2504" y="631"/>
                  </a:moveTo>
                  <a:cubicBezTo>
                    <a:pt x="2517" y="631"/>
                    <a:pt x="2527" y="641"/>
                    <a:pt x="2527" y="651"/>
                  </a:cubicBezTo>
                  <a:lnTo>
                    <a:pt x="2527" y="890"/>
                  </a:lnTo>
                  <a:cubicBezTo>
                    <a:pt x="2527" y="900"/>
                    <a:pt x="2517" y="910"/>
                    <a:pt x="2504" y="910"/>
                  </a:cubicBezTo>
                  <a:lnTo>
                    <a:pt x="2254" y="910"/>
                  </a:lnTo>
                  <a:cubicBezTo>
                    <a:pt x="2241" y="910"/>
                    <a:pt x="2231" y="900"/>
                    <a:pt x="2231" y="890"/>
                  </a:cubicBezTo>
                  <a:lnTo>
                    <a:pt x="2231" y="651"/>
                  </a:lnTo>
                  <a:cubicBezTo>
                    <a:pt x="2231" y="641"/>
                    <a:pt x="2241" y="631"/>
                    <a:pt x="2254" y="631"/>
                  </a:cubicBezTo>
                  <a:close/>
                  <a:moveTo>
                    <a:pt x="2921" y="631"/>
                  </a:moveTo>
                  <a:cubicBezTo>
                    <a:pt x="2934" y="631"/>
                    <a:pt x="2944" y="641"/>
                    <a:pt x="2944" y="651"/>
                  </a:cubicBezTo>
                  <a:lnTo>
                    <a:pt x="2944" y="890"/>
                  </a:lnTo>
                  <a:cubicBezTo>
                    <a:pt x="2944" y="900"/>
                    <a:pt x="2934" y="910"/>
                    <a:pt x="2921" y="910"/>
                  </a:cubicBezTo>
                  <a:lnTo>
                    <a:pt x="2671" y="910"/>
                  </a:lnTo>
                  <a:cubicBezTo>
                    <a:pt x="2661" y="910"/>
                    <a:pt x="2651" y="900"/>
                    <a:pt x="2651" y="890"/>
                  </a:cubicBezTo>
                  <a:lnTo>
                    <a:pt x="2651" y="651"/>
                  </a:lnTo>
                  <a:cubicBezTo>
                    <a:pt x="2651" y="641"/>
                    <a:pt x="2661" y="631"/>
                    <a:pt x="2671" y="631"/>
                  </a:cubicBezTo>
                  <a:close/>
                  <a:moveTo>
                    <a:pt x="3341" y="631"/>
                  </a:moveTo>
                  <a:cubicBezTo>
                    <a:pt x="3351" y="631"/>
                    <a:pt x="3361" y="641"/>
                    <a:pt x="3361" y="651"/>
                  </a:cubicBezTo>
                  <a:lnTo>
                    <a:pt x="3361" y="890"/>
                  </a:lnTo>
                  <a:cubicBezTo>
                    <a:pt x="3361" y="900"/>
                    <a:pt x="3351" y="910"/>
                    <a:pt x="3341" y="910"/>
                  </a:cubicBezTo>
                  <a:lnTo>
                    <a:pt x="3092" y="910"/>
                  </a:lnTo>
                  <a:cubicBezTo>
                    <a:pt x="3079" y="910"/>
                    <a:pt x="3069" y="900"/>
                    <a:pt x="3069" y="890"/>
                  </a:cubicBezTo>
                  <a:lnTo>
                    <a:pt x="3069" y="651"/>
                  </a:lnTo>
                  <a:cubicBezTo>
                    <a:pt x="3069" y="641"/>
                    <a:pt x="3079" y="631"/>
                    <a:pt x="3092" y="631"/>
                  </a:cubicBezTo>
                  <a:close/>
                  <a:moveTo>
                    <a:pt x="4176" y="631"/>
                  </a:moveTo>
                  <a:cubicBezTo>
                    <a:pt x="4189" y="631"/>
                    <a:pt x="4199" y="641"/>
                    <a:pt x="4199" y="651"/>
                  </a:cubicBezTo>
                  <a:lnTo>
                    <a:pt x="4199" y="890"/>
                  </a:lnTo>
                  <a:cubicBezTo>
                    <a:pt x="4199" y="900"/>
                    <a:pt x="4189" y="910"/>
                    <a:pt x="4176" y="910"/>
                  </a:cubicBezTo>
                  <a:lnTo>
                    <a:pt x="3926" y="910"/>
                  </a:lnTo>
                  <a:cubicBezTo>
                    <a:pt x="3916" y="910"/>
                    <a:pt x="3906" y="900"/>
                    <a:pt x="3906" y="890"/>
                  </a:cubicBezTo>
                  <a:lnTo>
                    <a:pt x="3906" y="651"/>
                  </a:lnTo>
                  <a:cubicBezTo>
                    <a:pt x="3906" y="641"/>
                    <a:pt x="3916" y="631"/>
                    <a:pt x="3926" y="631"/>
                  </a:cubicBezTo>
                  <a:close/>
                  <a:moveTo>
                    <a:pt x="5014" y="631"/>
                  </a:moveTo>
                  <a:cubicBezTo>
                    <a:pt x="5023" y="631"/>
                    <a:pt x="5033" y="641"/>
                    <a:pt x="5033" y="651"/>
                  </a:cubicBezTo>
                  <a:lnTo>
                    <a:pt x="5033" y="890"/>
                  </a:lnTo>
                  <a:cubicBezTo>
                    <a:pt x="5033" y="900"/>
                    <a:pt x="5023" y="910"/>
                    <a:pt x="5014" y="910"/>
                  </a:cubicBezTo>
                  <a:lnTo>
                    <a:pt x="4764" y="910"/>
                  </a:lnTo>
                  <a:cubicBezTo>
                    <a:pt x="4751" y="910"/>
                    <a:pt x="4741" y="900"/>
                    <a:pt x="4741" y="890"/>
                  </a:cubicBezTo>
                  <a:lnTo>
                    <a:pt x="4741" y="651"/>
                  </a:lnTo>
                  <a:cubicBezTo>
                    <a:pt x="4741" y="641"/>
                    <a:pt x="4751" y="631"/>
                    <a:pt x="4764" y="631"/>
                  </a:cubicBezTo>
                  <a:close/>
                  <a:moveTo>
                    <a:pt x="5431" y="631"/>
                  </a:moveTo>
                  <a:cubicBezTo>
                    <a:pt x="5444" y="631"/>
                    <a:pt x="5454" y="641"/>
                    <a:pt x="5454" y="651"/>
                  </a:cubicBezTo>
                  <a:lnTo>
                    <a:pt x="5454" y="890"/>
                  </a:lnTo>
                  <a:cubicBezTo>
                    <a:pt x="5454" y="900"/>
                    <a:pt x="5444" y="910"/>
                    <a:pt x="5431" y="910"/>
                  </a:cubicBezTo>
                  <a:lnTo>
                    <a:pt x="5181" y="910"/>
                  </a:lnTo>
                  <a:cubicBezTo>
                    <a:pt x="5171" y="910"/>
                    <a:pt x="5161" y="900"/>
                    <a:pt x="5161" y="890"/>
                  </a:cubicBezTo>
                  <a:lnTo>
                    <a:pt x="5161" y="651"/>
                  </a:lnTo>
                  <a:cubicBezTo>
                    <a:pt x="5161" y="641"/>
                    <a:pt x="5168" y="631"/>
                    <a:pt x="5181" y="631"/>
                  </a:cubicBezTo>
                  <a:close/>
                  <a:moveTo>
                    <a:pt x="5848" y="631"/>
                  </a:moveTo>
                  <a:cubicBezTo>
                    <a:pt x="5861" y="631"/>
                    <a:pt x="5871" y="641"/>
                    <a:pt x="5871" y="651"/>
                  </a:cubicBezTo>
                  <a:lnTo>
                    <a:pt x="5871" y="890"/>
                  </a:lnTo>
                  <a:cubicBezTo>
                    <a:pt x="5871" y="900"/>
                    <a:pt x="5861" y="910"/>
                    <a:pt x="5848" y="910"/>
                  </a:cubicBezTo>
                  <a:lnTo>
                    <a:pt x="5598" y="910"/>
                  </a:lnTo>
                  <a:cubicBezTo>
                    <a:pt x="5589" y="910"/>
                    <a:pt x="5579" y="900"/>
                    <a:pt x="5579" y="890"/>
                  </a:cubicBezTo>
                  <a:lnTo>
                    <a:pt x="5579" y="651"/>
                  </a:lnTo>
                  <a:cubicBezTo>
                    <a:pt x="5579" y="641"/>
                    <a:pt x="5589" y="631"/>
                    <a:pt x="5598" y="631"/>
                  </a:cubicBezTo>
                  <a:close/>
                  <a:moveTo>
                    <a:pt x="414" y="1012"/>
                  </a:moveTo>
                  <a:cubicBezTo>
                    <a:pt x="424" y="1012"/>
                    <a:pt x="434" y="1022"/>
                    <a:pt x="434" y="1032"/>
                  </a:cubicBezTo>
                  <a:lnTo>
                    <a:pt x="434" y="1271"/>
                  </a:lnTo>
                  <a:cubicBezTo>
                    <a:pt x="434" y="1281"/>
                    <a:pt x="424" y="1291"/>
                    <a:pt x="414" y="1291"/>
                  </a:cubicBezTo>
                  <a:lnTo>
                    <a:pt x="165" y="1291"/>
                  </a:lnTo>
                  <a:cubicBezTo>
                    <a:pt x="151" y="1291"/>
                    <a:pt x="142" y="1281"/>
                    <a:pt x="142" y="1271"/>
                  </a:cubicBezTo>
                  <a:lnTo>
                    <a:pt x="142" y="1032"/>
                  </a:lnTo>
                  <a:cubicBezTo>
                    <a:pt x="142" y="1022"/>
                    <a:pt x="151" y="1012"/>
                    <a:pt x="165" y="1012"/>
                  </a:cubicBezTo>
                  <a:close/>
                  <a:moveTo>
                    <a:pt x="831" y="1012"/>
                  </a:moveTo>
                  <a:cubicBezTo>
                    <a:pt x="841" y="1012"/>
                    <a:pt x="851" y="1022"/>
                    <a:pt x="851" y="1032"/>
                  </a:cubicBezTo>
                  <a:lnTo>
                    <a:pt x="851" y="1271"/>
                  </a:lnTo>
                  <a:cubicBezTo>
                    <a:pt x="851" y="1281"/>
                    <a:pt x="841" y="1291"/>
                    <a:pt x="831" y="1291"/>
                  </a:cubicBezTo>
                  <a:lnTo>
                    <a:pt x="582" y="1291"/>
                  </a:lnTo>
                  <a:cubicBezTo>
                    <a:pt x="569" y="1291"/>
                    <a:pt x="559" y="1281"/>
                    <a:pt x="559" y="1271"/>
                  </a:cubicBezTo>
                  <a:lnTo>
                    <a:pt x="559" y="1032"/>
                  </a:lnTo>
                  <a:cubicBezTo>
                    <a:pt x="559" y="1022"/>
                    <a:pt x="569" y="1012"/>
                    <a:pt x="582" y="1012"/>
                  </a:cubicBezTo>
                  <a:close/>
                  <a:moveTo>
                    <a:pt x="1249" y="1012"/>
                  </a:moveTo>
                  <a:cubicBezTo>
                    <a:pt x="1262" y="1012"/>
                    <a:pt x="1272" y="1022"/>
                    <a:pt x="1272" y="1032"/>
                  </a:cubicBezTo>
                  <a:lnTo>
                    <a:pt x="1272" y="1271"/>
                  </a:lnTo>
                  <a:cubicBezTo>
                    <a:pt x="1272" y="1281"/>
                    <a:pt x="1262" y="1291"/>
                    <a:pt x="1249" y="1291"/>
                  </a:cubicBezTo>
                  <a:lnTo>
                    <a:pt x="999" y="1291"/>
                  </a:lnTo>
                  <a:cubicBezTo>
                    <a:pt x="986" y="1291"/>
                    <a:pt x="976" y="1281"/>
                    <a:pt x="976" y="1271"/>
                  </a:cubicBezTo>
                  <a:lnTo>
                    <a:pt x="976" y="1032"/>
                  </a:lnTo>
                  <a:cubicBezTo>
                    <a:pt x="976" y="1022"/>
                    <a:pt x="986" y="1012"/>
                    <a:pt x="999" y="1012"/>
                  </a:cubicBezTo>
                  <a:close/>
                  <a:moveTo>
                    <a:pt x="1666" y="1012"/>
                  </a:moveTo>
                  <a:cubicBezTo>
                    <a:pt x="1679" y="1012"/>
                    <a:pt x="1689" y="1022"/>
                    <a:pt x="1689" y="1032"/>
                  </a:cubicBezTo>
                  <a:lnTo>
                    <a:pt x="1689" y="1271"/>
                  </a:lnTo>
                  <a:cubicBezTo>
                    <a:pt x="1689" y="1281"/>
                    <a:pt x="1679" y="1291"/>
                    <a:pt x="1666" y="1291"/>
                  </a:cubicBezTo>
                  <a:lnTo>
                    <a:pt x="1416" y="1291"/>
                  </a:lnTo>
                  <a:cubicBezTo>
                    <a:pt x="1406" y="1291"/>
                    <a:pt x="1397" y="1281"/>
                    <a:pt x="1397" y="1271"/>
                  </a:cubicBezTo>
                  <a:lnTo>
                    <a:pt x="1397" y="1032"/>
                  </a:lnTo>
                  <a:cubicBezTo>
                    <a:pt x="1397" y="1022"/>
                    <a:pt x="1406" y="1012"/>
                    <a:pt x="1416" y="1012"/>
                  </a:cubicBezTo>
                  <a:close/>
                  <a:moveTo>
                    <a:pt x="2086" y="1012"/>
                  </a:moveTo>
                  <a:cubicBezTo>
                    <a:pt x="2096" y="1012"/>
                    <a:pt x="2106" y="1022"/>
                    <a:pt x="2106" y="1032"/>
                  </a:cubicBezTo>
                  <a:lnTo>
                    <a:pt x="2106" y="1271"/>
                  </a:lnTo>
                  <a:cubicBezTo>
                    <a:pt x="2106" y="1281"/>
                    <a:pt x="2096" y="1291"/>
                    <a:pt x="2086" y="1291"/>
                  </a:cubicBezTo>
                  <a:lnTo>
                    <a:pt x="1837" y="1291"/>
                  </a:lnTo>
                  <a:cubicBezTo>
                    <a:pt x="1824" y="1291"/>
                    <a:pt x="1814" y="1281"/>
                    <a:pt x="1814" y="1271"/>
                  </a:cubicBezTo>
                  <a:lnTo>
                    <a:pt x="1814" y="1032"/>
                  </a:lnTo>
                  <a:cubicBezTo>
                    <a:pt x="1814" y="1022"/>
                    <a:pt x="1824" y="1012"/>
                    <a:pt x="1837" y="1012"/>
                  </a:cubicBezTo>
                  <a:close/>
                  <a:moveTo>
                    <a:pt x="2504" y="1012"/>
                  </a:moveTo>
                  <a:cubicBezTo>
                    <a:pt x="2517" y="1012"/>
                    <a:pt x="2527" y="1022"/>
                    <a:pt x="2527" y="1032"/>
                  </a:cubicBezTo>
                  <a:lnTo>
                    <a:pt x="2527" y="1271"/>
                  </a:lnTo>
                  <a:cubicBezTo>
                    <a:pt x="2527" y="1281"/>
                    <a:pt x="2517" y="1291"/>
                    <a:pt x="2504" y="1291"/>
                  </a:cubicBezTo>
                  <a:lnTo>
                    <a:pt x="2254" y="1291"/>
                  </a:lnTo>
                  <a:cubicBezTo>
                    <a:pt x="2241" y="1291"/>
                    <a:pt x="2231" y="1281"/>
                    <a:pt x="2231" y="1271"/>
                  </a:cubicBezTo>
                  <a:lnTo>
                    <a:pt x="2231" y="1032"/>
                  </a:lnTo>
                  <a:cubicBezTo>
                    <a:pt x="2231" y="1022"/>
                    <a:pt x="2241" y="1012"/>
                    <a:pt x="2254" y="1012"/>
                  </a:cubicBezTo>
                  <a:close/>
                  <a:moveTo>
                    <a:pt x="2921" y="1012"/>
                  </a:moveTo>
                  <a:cubicBezTo>
                    <a:pt x="2934" y="1012"/>
                    <a:pt x="2944" y="1022"/>
                    <a:pt x="2944" y="1032"/>
                  </a:cubicBezTo>
                  <a:lnTo>
                    <a:pt x="2944" y="1271"/>
                  </a:lnTo>
                  <a:cubicBezTo>
                    <a:pt x="2944" y="1281"/>
                    <a:pt x="2934" y="1291"/>
                    <a:pt x="2921" y="1291"/>
                  </a:cubicBezTo>
                  <a:lnTo>
                    <a:pt x="2671" y="1291"/>
                  </a:lnTo>
                  <a:cubicBezTo>
                    <a:pt x="2661" y="1291"/>
                    <a:pt x="2651" y="1281"/>
                    <a:pt x="2651" y="1271"/>
                  </a:cubicBezTo>
                  <a:lnTo>
                    <a:pt x="2651" y="1032"/>
                  </a:lnTo>
                  <a:cubicBezTo>
                    <a:pt x="2651" y="1022"/>
                    <a:pt x="2661" y="1012"/>
                    <a:pt x="2671" y="1012"/>
                  </a:cubicBezTo>
                  <a:close/>
                  <a:moveTo>
                    <a:pt x="3759" y="631"/>
                  </a:moveTo>
                  <a:cubicBezTo>
                    <a:pt x="3772" y="631"/>
                    <a:pt x="3782" y="641"/>
                    <a:pt x="3782" y="651"/>
                  </a:cubicBezTo>
                  <a:lnTo>
                    <a:pt x="3782" y="1271"/>
                  </a:lnTo>
                  <a:cubicBezTo>
                    <a:pt x="3782" y="1281"/>
                    <a:pt x="3772" y="1291"/>
                    <a:pt x="3759" y="1291"/>
                  </a:cubicBezTo>
                  <a:lnTo>
                    <a:pt x="3092" y="1291"/>
                  </a:lnTo>
                  <a:cubicBezTo>
                    <a:pt x="3079" y="1291"/>
                    <a:pt x="3069" y="1281"/>
                    <a:pt x="3069" y="1271"/>
                  </a:cubicBezTo>
                  <a:lnTo>
                    <a:pt x="3069" y="1032"/>
                  </a:lnTo>
                  <a:cubicBezTo>
                    <a:pt x="3069" y="1022"/>
                    <a:pt x="3079" y="1012"/>
                    <a:pt x="3092" y="1012"/>
                  </a:cubicBezTo>
                  <a:lnTo>
                    <a:pt x="3486" y="1012"/>
                  </a:lnTo>
                  <a:lnTo>
                    <a:pt x="3486" y="651"/>
                  </a:lnTo>
                  <a:cubicBezTo>
                    <a:pt x="3486" y="641"/>
                    <a:pt x="3496" y="631"/>
                    <a:pt x="3509" y="631"/>
                  </a:cubicBezTo>
                  <a:close/>
                  <a:moveTo>
                    <a:pt x="4176" y="1012"/>
                  </a:moveTo>
                  <a:cubicBezTo>
                    <a:pt x="4189" y="1012"/>
                    <a:pt x="4199" y="1022"/>
                    <a:pt x="4199" y="1032"/>
                  </a:cubicBezTo>
                  <a:lnTo>
                    <a:pt x="4199" y="1271"/>
                  </a:lnTo>
                  <a:cubicBezTo>
                    <a:pt x="4199" y="1281"/>
                    <a:pt x="4189" y="1291"/>
                    <a:pt x="4176" y="1291"/>
                  </a:cubicBezTo>
                  <a:lnTo>
                    <a:pt x="3926" y="1291"/>
                  </a:lnTo>
                  <a:cubicBezTo>
                    <a:pt x="3916" y="1291"/>
                    <a:pt x="3906" y="1281"/>
                    <a:pt x="3906" y="1271"/>
                  </a:cubicBezTo>
                  <a:lnTo>
                    <a:pt x="3906" y="1032"/>
                  </a:lnTo>
                  <a:cubicBezTo>
                    <a:pt x="3906" y="1022"/>
                    <a:pt x="3916" y="1012"/>
                    <a:pt x="3926" y="1012"/>
                  </a:cubicBezTo>
                  <a:close/>
                  <a:moveTo>
                    <a:pt x="5014" y="1012"/>
                  </a:moveTo>
                  <a:cubicBezTo>
                    <a:pt x="5023" y="1012"/>
                    <a:pt x="5033" y="1022"/>
                    <a:pt x="5033" y="1032"/>
                  </a:cubicBezTo>
                  <a:lnTo>
                    <a:pt x="5033" y="1271"/>
                  </a:lnTo>
                  <a:cubicBezTo>
                    <a:pt x="5033" y="1281"/>
                    <a:pt x="5023" y="1291"/>
                    <a:pt x="5014" y="1291"/>
                  </a:cubicBezTo>
                  <a:lnTo>
                    <a:pt x="4764" y="1291"/>
                  </a:lnTo>
                  <a:cubicBezTo>
                    <a:pt x="4751" y="1291"/>
                    <a:pt x="4741" y="1281"/>
                    <a:pt x="4741" y="1271"/>
                  </a:cubicBezTo>
                  <a:lnTo>
                    <a:pt x="4741" y="1032"/>
                  </a:lnTo>
                  <a:cubicBezTo>
                    <a:pt x="4741" y="1022"/>
                    <a:pt x="4751" y="1012"/>
                    <a:pt x="4764" y="1012"/>
                  </a:cubicBezTo>
                  <a:close/>
                  <a:moveTo>
                    <a:pt x="5431" y="1012"/>
                  </a:moveTo>
                  <a:cubicBezTo>
                    <a:pt x="5444" y="1012"/>
                    <a:pt x="5454" y="1022"/>
                    <a:pt x="5454" y="1032"/>
                  </a:cubicBezTo>
                  <a:lnTo>
                    <a:pt x="5454" y="1271"/>
                  </a:lnTo>
                  <a:cubicBezTo>
                    <a:pt x="5454" y="1281"/>
                    <a:pt x="5444" y="1291"/>
                    <a:pt x="5431" y="1291"/>
                  </a:cubicBezTo>
                  <a:lnTo>
                    <a:pt x="5181" y="1291"/>
                  </a:lnTo>
                  <a:cubicBezTo>
                    <a:pt x="5171" y="1291"/>
                    <a:pt x="5161" y="1281"/>
                    <a:pt x="5161" y="1271"/>
                  </a:cubicBezTo>
                  <a:lnTo>
                    <a:pt x="5161" y="1032"/>
                  </a:lnTo>
                  <a:cubicBezTo>
                    <a:pt x="5161" y="1022"/>
                    <a:pt x="5168" y="1012"/>
                    <a:pt x="5181" y="1012"/>
                  </a:cubicBezTo>
                  <a:close/>
                  <a:moveTo>
                    <a:pt x="5848" y="1012"/>
                  </a:moveTo>
                  <a:cubicBezTo>
                    <a:pt x="5861" y="1012"/>
                    <a:pt x="5871" y="1022"/>
                    <a:pt x="5871" y="1032"/>
                  </a:cubicBezTo>
                  <a:lnTo>
                    <a:pt x="5871" y="1271"/>
                  </a:lnTo>
                  <a:cubicBezTo>
                    <a:pt x="5871" y="1281"/>
                    <a:pt x="5861" y="1291"/>
                    <a:pt x="5848" y="1291"/>
                  </a:cubicBezTo>
                  <a:lnTo>
                    <a:pt x="5598" y="1291"/>
                  </a:lnTo>
                  <a:cubicBezTo>
                    <a:pt x="5589" y="1291"/>
                    <a:pt x="5579" y="1281"/>
                    <a:pt x="5579" y="1271"/>
                  </a:cubicBezTo>
                  <a:lnTo>
                    <a:pt x="5579" y="1032"/>
                  </a:lnTo>
                  <a:cubicBezTo>
                    <a:pt x="5579" y="1022"/>
                    <a:pt x="5589" y="1012"/>
                    <a:pt x="5598" y="1012"/>
                  </a:cubicBezTo>
                  <a:close/>
                  <a:moveTo>
                    <a:pt x="414" y="1393"/>
                  </a:moveTo>
                  <a:cubicBezTo>
                    <a:pt x="424" y="1393"/>
                    <a:pt x="434" y="1403"/>
                    <a:pt x="434" y="1413"/>
                  </a:cubicBezTo>
                  <a:lnTo>
                    <a:pt x="434" y="1649"/>
                  </a:lnTo>
                  <a:cubicBezTo>
                    <a:pt x="434" y="1662"/>
                    <a:pt x="424" y="1672"/>
                    <a:pt x="414" y="1672"/>
                  </a:cubicBezTo>
                  <a:lnTo>
                    <a:pt x="165" y="1672"/>
                  </a:lnTo>
                  <a:cubicBezTo>
                    <a:pt x="151" y="1672"/>
                    <a:pt x="142" y="1662"/>
                    <a:pt x="142" y="1649"/>
                  </a:cubicBezTo>
                  <a:lnTo>
                    <a:pt x="142" y="1413"/>
                  </a:lnTo>
                  <a:cubicBezTo>
                    <a:pt x="142" y="1403"/>
                    <a:pt x="151" y="1393"/>
                    <a:pt x="165" y="1393"/>
                  </a:cubicBezTo>
                  <a:close/>
                  <a:moveTo>
                    <a:pt x="831" y="1393"/>
                  </a:moveTo>
                  <a:cubicBezTo>
                    <a:pt x="841" y="1393"/>
                    <a:pt x="851" y="1403"/>
                    <a:pt x="851" y="1413"/>
                  </a:cubicBezTo>
                  <a:lnTo>
                    <a:pt x="851" y="1649"/>
                  </a:lnTo>
                  <a:cubicBezTo>
                    <a:pt x="851" y="1662"/>
                    <a:pt x="841" y="1672"/>
                    <a:pt x="831" y="1672"/>
                  </a:cubicBezTo>
                  <a:lnTo>
                    <a:pt x="582" y="1672"/>
                  </a:lnTo>
                  <a:cubicBezTo>
                    <a:pt x="569" y="1672"/>
                    <a:pt x="559" y="1662"/>
                    <a:pt x="559" y="1649"/>
                  </a:cubicBezTo>
                  <a:lnTo>
                    <a:pt x="559" y="1413"/>
                  </a:lnTo>
                  <a:cubicBezTo>
                    <a:pt x="559" y="1403"/>
                    <a:pt x="569" y="1393"/>
                    <a:pt x="582" y="1393"/>
                  </a:cubicBezTo>
                  <a:close/>
                  <a:moveTo>
                    <a:pt x="2487" y="1393"/>
                  </a:moveTo>
                  <a:cubicBezTo>
                    <a:pt x="2500" y="1393"/>
                    <a:pt x="2510" y="1403"/>
                    <a:pt x="2510" y="1413"/>
                  </a:cubicBezTo>
                  <a:lnTo>
                    <a:pt x="2510" y="1649"/>
                  </a:lnTo>
                  <a:cubicBezTo>
                    <a:pt x="2510" y="1662"/>
                    <a:pt x="2500" y="1672"/>
                    <a:pt x="2487" y="1672"/>
                  </a:cubicBezTo>
                  <a:lnTo>
                    <a:pt x="999" y="1672"/>
                  </a:lnTo>
                  <a:cubicBezTo>
                    <a:pt x="986" y="1672"/>
                    <a:pt x="976" y="1662"/>
                    <a:pt x="976" y="1649"/>
                  </a:cubicBezTo>
                  <a:lnTo>
                    <a:pt x="976" y="1413"/>
                  </a:lnTo>
                  <a:cubicBezTo>
                    <a:pt x="976" y="1403"/>
                    <a:pt x="986" y="1393"/>
                    <a:pt x="999" y="1393"/>
                  </a:cubicBezTo>
                  <a:close/>
                  <a:moveTo>
                    <a:pt x="2921" y="1393"/>
                  </a:moveTo>
                  <a:cubicBezTo>
                    <a:pt x="2934" y="1393"/>
                    <a:pt x="2944" y="1403"/>
                    <a:pt x="2944" y="1413"/>
                  </a:cubicBezTo>
                  <a:lnTo>
                    <a:pt x="2944" y="1649"/>
                  </a:lnTo>
                  <a:cubicBezTo>
                    <a:pt x="2944" y="1662"/>
                    <a:pt x="2934" y="1672"/>
                    <a:pt x="2921" y="1672"/>
                  </a:cubicBezTo>
                  <a:lnTo>
                    <a:pt x="2671" y="1672"/>
                  </a:lnTo>
                  <a:cubicBezTo>
                    <a:pt x="2661" y="1672"/>
                    <a:pt x="2651" y="1662"/>
                    <a:pt x="2651" y="1649"/>
                  </a:cubicBezTo>
                  <a:lnTo>
                    <a:pt x="2651" y="1413"/>
                  </a:lnTo>
                  <a:cubicBezTo>
                    <a:pt x="2651" y="1403"/>
                    <a:pt x="2661" y="1393"/>
                    <a:pt x="2671" y="1393"/>
                  </a:cubicBezTo>
                  <a:close/>
                  <a:moveTo>
                    <a:pt x="3341" y="1393"/>
                  </a:moveTo>
                  <a:cubicBezTo>
                    <a:pt x="3351" y="1393"/>
                    <a:pt x="3361" y="1403"/>
                    <a:pt x="3361" y="1413"/>
                  </a:cubicBezTo>
                  <a:lnTo>
                    <a:pt x="3361" y="1649"/>
                  </a:lnTo>
                  <a:cubicBezTo>
                    <a:pt x="3361" y="1662"/>
                    <a:pt x="3351" y="1672"/>
                    <a:pt x="3341" y="1672"/>
                  </a:cubicBezTo>
                  <a:lnTo>
                    <a:pt x="3092" y="1672"/>
                  </a:lnTo>
                  <a:cubicBezTo>
                    <a:pt x="3079" y="1672"/>
                    <a:pt x="3069" y="1662"/>
                    <a:pt x="3069" y="1649"/>
                  </a:cubicBezTo>
                  <a:lnTo>
                    <a:pt x="3069" y="1413"/>
                  </a:lnTo>
                  <a:cubicBezTo>
                    <a:pt x="3069" y="1403"/>
                    <a:pt x="3079" y="1393"/>
                    <a:pt x="3092" y="1393"/>
                  </a:cubicBezTo>
                  <a:close/>
                  <a:moveTo>
                    <a:pt x="3759" y="1393"/>
                  </a:moveTo>
                  <a:cubicBezTo>
                    <a:pt x="3772" y="1393"/>
                    <a:pt x="3782" y="1403"/>
                    <a:pt x="3782" y="1413"/>
                  </a:cubicBezTo>
                  <a:lnTo>
                    <a:pt x="3782" y="1649"/>
                  </a:lnTo>
                  <a:cubicBezTo>
                    <a:pt x="3782" y="1662"/>
                    <a:pt x="3772" y="1672"/>
                    <a:pt x="3759" y="1672"/>
                  </a:cubicBezTo>
                  <a:lnTo>
                    <a:pt x="3509" y="1672"/>
                  </a:lnTo>
                  <a:cubicBezTo>
                    <a:pt x="3496" y="1672"/>
                    <a:pt x="3486" y="1662"/>
                    <a:pt x="3486" y="1649"/>
                  </a:cubicBezTo>
                  <a:lnTo>
                    <a:pt x="3486" y="1413"/>
                  </a:lnTo>
                  <a:cubicBezTo>
                    <a:pt x="3486" y="1403"/>
                    <a:pt x="3496" y="1393"/>
                    <a:pt x="3509" y="1393"/>
                  </a:cubicBezTo>
                  <a:close/>
                  <a:moveTo>
                    <a:pt x="4176" y="1393"/>
                  </a:moveTo>
                  <a:cubicBezTo>
                    <a:pt x="4189" y="1393"/>
                    <a:pt x="4199" y="1403"/>
                    <a:pt x="4199" y="1413"/>
                  </a:cubicBezTo>
                  <a:lnTo>
                    <a:pt x="4199" y="1649"/>
                  </a:lnTo>
                  <a:cubicBezTo>
                    <a:pt x="4199" y="1662"/>
                    <a:pt x="4189" y="1672"/>
                    <a:pt x="4176" y="1672"/>
                  </a:cubicBezTo>
                  <a:lnTo>
                    <a:pt x="3926" y="1672"/>
                  </a:lnTo>
                  <a:cubicBezTo>
                    <a:pt x="3916" y="1672"/>
                    <a:pt x="3906" y="1662"/>
                    <a:pt x="3906" y="1649"/>
                  </a:cubicBezTo>
                  <a:lnTo>
                    <a:pt x="3906" y="1413"/>
                  </a:lnTo>
                  <a:cubicBezTo>
                    <a:pt x="3906" y="1403"/>
                    <a:pt x="3916" y="1393"/>
                    <a:pt x="3926" y="1393"/>
                  </a:cubicBezTo>
                  <a:close/>
                  <a:moveTo>
                    <a:pt x="5014" y="1393"/>
                  </a:moveTo>
                  <a:cubicBezTo>
                    <a:pt x="5023" y="1393"/>
                    <a:pt x="5033" y="1403"/>
                    <a:pt x="5033" y="1413"/>
                  </a:cubicBezTo>
                  <a:lnTo>
                    <a:pt x="5033" y="1649"/>
                  </a:lnTo>
                  <a:cubicBezTo>
                    <a:pt x="5033" y="1662"/>
                    <a:pt x="5023" y="1672"/>
                    <a:pt x="5014" y="1672"/>
                  </a:cubicBezTo>
                  <a:lnTo>
                    <a:pt x="4764" y="1672"/>
                  </a:lnTo>
                  <a:cubicBezTo>
                    <a:pt x="4751" y="1672"/>
                    <a:pt x="4741" y="1662"/>
                    <a:pt x="4741" y="1649"/>
                  </a:cubicBezTo>
                  <a:lnTo>
                    <a:pt x="4741" y="1413"/>
                  </a:lnTo>
                  <a:cubicBezTo>
                    <a:pt x="4741" y="1403"/>
                    <a:pt x="4751" y="1393"/>
                    <a:pt x="4764" y="1393"/>
                  </a:cubicBezTo>
                  <a:close/>
                  <a:moveTo>
                    <a:pt x="5431" y="1393"/>
                  </a:moveTo>
                  <a:cubicBezTo>
                    <a:pt x="5444" y="1393"/>
                    <a:pt x="5454" y="1403"/>
                    <a:pt x="5454" y="1413"/>
                  </a:cubicBezTo>
                  <a:lnTo>
                    <a:pt x="5454" y="1649"/>
                  </a:lnTo>
                  <a:cubicBezTo>
                    <a:pt x="5454" y="1662"/>
                    <a:pt x="5444" y="1672"/>
                    <a:pt x="5431" y="1672"/>
                  </a:cubicBezTo>
                  <a:lnTo>
                    <a:pt x="5181" y="1672"/>
                  </a:lnTo>
                  <a:cubicBezTo>
                    <a:pt x="5171" y="1672"/>
                    <a:pt x="5161" y="1662"/>
                    <a:pt x="5161" y="1649"/>
                  </a:cubicBezTo>
                  <a:lnTo>
                    <a:pt x="5161" y="1413"/>
                  </a:lnTo>
                  <a:cubicBezTo>
                    <a:pt x="5161" y="1403"/>
                    <a:pt x="5168" y="1393"/>
                    <a:pt x="5181" y="1393"/>
                  </a:cubicBezTo>
                  <a:close/>
                  <a:moveTo>
                    <a:pt x="5848" y="1393"/>
                  </a:moveTo>
                  <a:cubicBezTo>
                    <a:pt x="5861" y="1393"/>
                    <a:pt x="5871" y="1403"/>
                    <a:pt x="5871" y="1413"/>
                  </a:cubicBezTo>
                  <a:lnTo>
                    <a:pt x="5871" y="1649"/>
                  </a:lnTo>
                  <a:cubicBezTo>
                    <a:pt x="5871" y="1662"/>
                    <a:pt x="5861" y="1672"/>
                    <a:pt x="5848" y="1672"/>
                  </a:cubicBezTo>
                  <a:lnTo>
                    <a:pt x="5598" y="1672"/>
                  </a:lnTo>
                  <a:cubicBezTo>
                    <a:pt x="5589" y="1672"/>
                    <a:pt x="5579" y="1662"/>
                    <a:pt x="5579" y="1649"/>
                  </a:cubicBezTo>
                  <a:lnTo>
                    <a:pt x="5579" y="1413"/>
                  </a:lnTo>
                  <a:cubicBezTo>
                    <a:pt x="5579" y="1403"/>
                    <a:pt x="5589" y="1393"/>
                    <a:pt x="5598" y="1393"/>
                  </a:cubicBezTo>
                  <a:close/>
                  <a:moveTo>
                    <a:pt x="0" y="0"/>
                  </a:moveTo>
                  <a:lnTo>
                    <a:pt x="0" y="1768"/>
                  </a:lnTo>
                  <a:lnTo>
                    <a:pt x="6012" y="1768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5516020" y="3763126"/>
              <a:ext cx="286429" cy="230065"/>
            </a:xfrm>
            <a:custGeom>
              <a:avLst/>
              <a:gdLst/>
              <a:ahLst/>
              <a:cxnLst/>
              <a:rect l="l" t="t" r="r" b="b"/>
              <a:pathLst>
                <a:path w="1118" h="898" extrusionOk="0">
                  <a:moveTo>
                    <a:pt x="7" y="1"/>
                  </a:moveTo>
                  <a:cubicBezTo>
                    <a:pt x="4" y="33"/>
                    <a:pt x="1" y="66"/>
                    <a:pt x="1" y="99"/>
                  </a:cubicBezTo>
                  <a:cubicBezTo>
                    <a:pt x="1" y="539"/>
                    <a:pt x="254" y="897"/>
                    <a:pt x="559" y="897"/>
                  </a:cubicBezTo>
                  <a:cubicBezTo>
                    <a:pt x="868" y="897"/>
                    <a:pt x="1118" y="539"/>
                    <a:pt x="1118" y="99"/>
                  </a:cubicBezTo>
                  <a:cubicBezTo>
                    <a:pt x="1118" y="66"/>
                    <a:pt x="1114" y="33"/>
                    <a:pt x="1111" y="1"/>
                  </a:cubicBezTo>
                  <a:cubicBezTo>
                    <a:pt x="953" y="63"/>
                    <a:pt x="759" y="99"/>
                    <a:pt x="559" y="99"/>
                  </a:cubicBezTo>
                  <a:cubicBezTo>
                    <a:pt x="359" y="99"/>
                    <a:pt x="165" y="63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5518582" y="3584811"/>
              <a:ext cx="281305" cy="192917"/>
            </a:xfrm>
            <a:custGeom>
              <a:avLst/>
              <a:gdLst/>
              <a:ahLst/>
              <a:cxnLst/>
              <a:rect l="l" t="t" r="r" b="b"/>
              <a:pathLst>
                <a:path w="1098" h="753" extrusionOk="0">
                  <a:moveTo>
                    <a:pt x="549" y="141"/>
                  </a:moveTo>
                  <a:cubicBezTo>
                    <a:pt x="618" y="141"/>
                    <a:pt x="671" y="246"/>
                    <a:pt x="671" y="384"/>
                  </a:cubicBezTo>
                  <a:cubicBezTo>
                    <a:pt x="671" y="526"/>
                    <a:pt x="618" y="631"/>
                    <a:pt x="549" y="631"/>
                  </a:cubicBezTo>
                  <a:cubicBezTo>
                    <a:pt x="480" y="631"/>
                    <a:pt x="431" y="526"/>
                    <a:pt x="431" y="384"/>
                  </a:cubicBezTo>
                  <a:cubicBezTo>
                    <a:pt x="431" y="246"/>
                    <a:pt x="480" y="141"/>
                    <a:pt x="549" y="141"/>
                  </a:cubicBezTo>
                  <a:close/>
                  <a:moveTo>
                    <a:pt x="549" y="0"/>
                  </a:moveTo>
                  <a:cubicBezTo>
                    <a:pt x="280" y="0"/>
                    <a:pt x="50" y="273"/>
                    <a:pt x="0" y="651"/>
                  </a:cubicBezTo>
                  <a:cubicBezTo>
                    <a:pt x="155" y="716"/>
                    <a:pt x="349" y="752"/>
                    <a:pt x="549" y="752"/>
                  </a:cubicBezTo>
                  <a:cubicBezTo>
                    <a:pt x="749" y="752"/>
                    <a:pt x="943" y="716"/>
                    <a:pt x="1098" y="651"/>
                  </a:cubicBezTo>
                  <a:cubicBezTo>
                    <a:pt x="1048" y="273"/>
                    <a:pt x="818" y="0"/>
                    <a:pt x="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5639765" y="3631952"/>
              <a:ext cx="38942" cy="102735"/>
            </a:xfrm>
            <a:custGeom>
              <a:avLst/>
              <a:gdLst/>
              <a:ahLst/>
              <a:cxnLst/>
              <a:rect l="l" t="t" r="r" b="b"/>
              <a:pathLst>
                <a:path w="152" h="401" extrusionOk="0">
                  <a:moveTo>
                    <a:pt x="76" y="0"/>
                  </a:moveTo>
                  <a:cubicBezTo>
                    <a:pt x="47" y="0"/>
                    <a:pt x="1" y="76"/>
                    <a:pt x="1" y="200"/>
                  </a:cubicBezTo>
                  <a:cubicBezTo>
                    <a:pt x="1" y="325"/>
                    <a:pt x="47" y="401"/>
                    <a:pt x="76" y="401"/>
                  </a:cubicBezTo>
                  <a:cubicBezTo>
                    <a:pt x="109" y="401"/>
                    <a:pt x="152" y="325"/>
                    <a:pt x="152" y="200"/>
                  </a:cubicBezTo>
                  <a:cubicBezTo>
                    <a:pt x="152" y="76"/>
                    <a:pt x="109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383356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394039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4048000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415509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426192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4369529" y="3525885"/>
              <a:ext cx="52520" cy="49702"/>
            </a:xfrm>
            <a:custGeom>
              <a:avLst/>
              <a:gdLst/>
              <a:ahLst/>
              <a:cxnLst/>
              <a:rect l="l" t="t" r="r" b="b"/>
              <a:pathLst>
                <a:path w="205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447662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458345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469029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479815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501182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5119680" y="3525885"/>
              <a:ext cx="52264" cy="49702"/>
            </a:xfrm>
            <a:custGeom>
              <a:avLst/>
              <a:gdLst/>
              <a:ahLst/>
              <a:cxnLst/>
              <a:rect l="l" t="t" r="r" b="b"/>
              <a:pathLst>
                <a:path w="204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5226515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383356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394039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4048000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415509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426192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4369529" y="3657060"/>
              <a:ext cx="52520" cy="49959"/>
            </a:xfrm>
            <a:custGeom>
              <a:avLst/>
              <a:gdLst/>
              <a:ahLst/>
              <a:cxnLst/>
              <a:rect l="l" t="t" r="r" b="b"/>
              <a:pathLst>
                <a:path w="205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447662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458345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479815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501182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5119680" y="3657060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5226515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383356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3940396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4048000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415509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4261926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4369529" y="3754672"/>
              <a:ext cx="52520" cy="49959"/>
            </a:xfrm>
            <a:custGeom>
              <a:avLst/>
              <a:gdLst/>
              <a:ahLst/>
              <a:cxnLst/>
              <a:rect l="l" t="t" r="r" b="b"/>
              <a:pathLst>
                <a:path w="205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447662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479815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501182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5119680" y="3754672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5226515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383356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3940396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4048000" y="3852284"/>
              <a:ext cx="369949" cy="49959"/>
            </a:xfrm>
            <a:custGeom>
              <a:avLst/>
              <a:gdLst/>
              <a:ahLst/>
              <a:cxnLst/>
              <a:rect l="l" t="t" r="r" b="b"/>
              <a:pathLst>
                <a:path w="1444" h="195" extrusionOk="0">
                  <a:moveTo>
                    <a:pt x="1" y="1"/>
                  </a:moveTo>
                  <a:lnTo>
                    <a:pt x="1" y="195"/>
                  </a:lnTo>
                  <a:lnTo>
                    <a:pt x="1443" y="195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447662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4583456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469029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5"/>
                  </a:lnTo>
                  <a:lnTo>
                    <a:pt x="208" y="19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479815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501182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5"/>
                  </a:lnTo>
                  <a:lnTo>
                    <a:pt x="208" y="19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5119680" y="3852284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4" y="195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5226515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4583456" y="3657060"/>
              <a:ext cx="160123" cy="147570"/>
            </a:xfrm>
            <a:custGeom>
              <a:avLst/>
              <a:gdLst/>
              <a:ahLst/>
              <a:cxnLst/>
              <a:rect l="l" t="t" r="r" b="b"/>
              <a:pathLst>
                <a:path w="625" h="576" extrusionOk="0">
                  <a:moveTo>
                    <a:pt x="418" y="1"/>
                  </a:moveTo>
                  <a:lnTo>
                    <a:pt x="418" y="359"/>
                  </a:lnTo>
                  <a:cubicBezTo>
                    <a:pt x="418" y="372"/>
                    <a:pt x="408" y="382"/>
                    <a:pt x="398" y="382"/>
                  </a:cubicBezTo>
                  <a:lnTo>
                    <a:pt x="0" y="382"/>
                  </a:lnTo>
                  <a:lnTo>
                    <a:pt x="0" y="575"/>
                  </a:lnTo>
                  <a:lnTo>
                    <a:pt x="625" y="57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48"/>
            <p:cNvSpPr/>
            <p:nvPr/>
          </p:nvSpPr>
          <p:spPr>
            <a:xfrm>
              <a:off x="4369529" y="3657060"/>
              <a:ext cx="52520" cy="49959"/>
            </a:xfrm>
            <a:custGeom>
              <a:avLst/>
              <a:gdLst/>
              <a:ahLst/>
              <a:cxnLst/>
              <a:rect l="l" t="t" r="r" b="b"/>
              <a:pathLst>
                <a:path w="205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48"/>
            <p:cNvSpPr/>
            <p:nvPr/>
          </p:nvSpPr>
          <p:spPr>
            <a:xfrm>
              <a:off x="447662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48"/>
            <p:cNvSpPr/>
            <p:nvPr/>
          </p:nvSpPr>
          <p:spPr>
            <a:xfrm>
              <a:off x="5516020" y="3763126"/>
              <a:ext cx="286429" cy="230065"/>
            </a:xfrm>
            <a:custGeom>
              <a:avLst/>
              <a:gdLst/>
              <a:ahLst/>
              <a:cxnLst/>
              <a:rect l="l" t="t" r="r" b="b"/>
              <a:pathLst>
                <a:path w="1118" h="898" extrusionOk="0">
                  <a:moveTo>
                    <a:pt x="7" y="1"/>
                  </a:moveTo>
                  <a:cubicBezTo>
                    <a:pt x="4" y="33"/>
                    <a:pt x="1" y="66"/>
                    <a:pt x="1" y="99"/>
                  </a:cubicBezTo>
                  <a:cubicBezTo>
                    <a:pt x="1" y="539"/>
                    <a:pt x="254" y="897"/>
                    <a:pt x="559" y="897"/>
                  </a:cubicBezTo>
                  <a:cubicBezTo>
                    <a:pt x="868" y="897"/>
                    <a:pt x="1118" y="539"/>
                    <a:pt x="1118" y="99"/>
                  </a:cubicBezTo>
                  <a:cubicBezTo>
                    <a:pt x="1118" y="66"/>
                    <a:pt x="1114" y="33"/>
                    <a:pt x="1111" y="1"/>
                  </a:cubicBezTo>
                  <a:cubicBezTo>
                    <a:pt x="953" y="63"/>
                    <a:pt x="759" y="99"/>
                    <a:pt x="559" y="99"/>
                  </a:cubicBezTo>
                  <a:cubicBezTo>
                    <a:pt x="359" y="99"/>
                    <a:pt x="165" y="63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48"/>
            <p:cNvSpPr/>
            <p:nvPr/>
          </p:nvSpPr>
          <p:spPr>
            <a:xfrm>
              <a:off x="4048000" y="3852284"/>
              <a:ext cx="369949" cy="49959"/>
            </a:xfrm>
            <a:custGeom>
              <a:avLst/>
              <a:gdLst/>
              <a:ahLst/>
              <a:cxnLst/>
              <a:rect l="l" t="t" r="r" b="b"/>
              <a:pathLst>
                <a:path w="1444" h="195" extrusionOk="0">
                  <a:moveTo>
                    <a:pt x="1" y="1"/>
                  </a:moveTo>
                  <a:lnTo>
                    <a:pt x="1" y="195"/>
                  </a:lnTo>
                  <a:lnTo>
                    <a:pt x="1443" y="195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48"/>
            <p:cNvSpPr/>
            <p:nvPr/>
          </p:nvSpPr>
          <p:spPr>
            <a:xfrm>
              <a:off x="4369529" y="3754672"/>
              <a:ext cx="52520" cy="49959"/>
            </a:xfrm>
            <a:custGeom>
              <a:avLst/>
              <a:gdLst/>
              <a:ahLst/>
              <a:cxnLst/>
              <a:rect l="l" t="t" r="r" b="b"/>
              <a:pathLst>
                <a:path w="205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48"/>
            <p:cNvSpPr/>
            <p:nvPr/>
          </p:nvSpPr>
          <p:spPr>
            <a:xfrm>
              <a:off x="447662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48"/>
            <p:cNvSpPr/>
            <p:nvPr/>
          </p:nvSpPr>
          <p:spPr>
            <a:xfrm>
              <a:off x="3677023" y="2101672"/>
              <a:ext cx="1809011" cy="1197211"/>
            </a:xfrm>
            <a:custGeom>
              <a:avLst/>
              <a:gdLst/>
              <a:ahLst/>
              <a:cxnLst/>
              <a:rect l="l" t="t" r="r" b="b"/>
              <a:pathLst>
                <a:path w="7061" h="4673" extrusionOk="0">
                  <a:moveTo>
                    <a:pt x="6893" y="119"/>
                  </a:moveTo>
                  <a:cubicBezTo>
                    <a:pt x="6903" y="119"/>
                    <a:pt x="6912" y="128"/>
                    <a:pt x="6912" y="138"/>
                  </a:cubicBezTo>
                  <a:lnTo>
                    <a:pt x="6912" y="3246"/>
                  </a:lnTo>
                  <a:lnTo>
                    <a:pt x="6912" y="3775"/>
                  </a:lnTo>
                  <a:cubicBezTo>
                    <a:pt x="6912" y="3788"/>
                    <a:pt x="6903" y="3798"/>
                    <a:pt x="6889" y="3798"/>
                  </a:cubicBezTo>
                  <a:lnTo>
                    <a:pt x="168" y="3798"/>
                  </a:lnTo>
                  <a:cubicBezTo>
                    <a:pt x="158" y="3798"/>
                    <a:pt x="148" y="3788"/>
                    <a:pt x="148" y="3775"/>
                  </a:cubicBezTo>
                  <a:lnTo>
                    <a:pt x="148" y="3246"/>
                  </a:lnTo>
                  <a:lnTo>
                    <a:pt x="148" y="138"/>
                  </a:lnTo>
                  <a:cubicBezTo>
                    <a:pt x="148" y="128"/>
                    <a:pt x="158" y="119"/>
                    <a:pt x="168" y="119"/>
                  </a:cubicBezTo>
                  <a:close/>
                  <a:moveTo>
                    <a:pt x="0" y="0"/>
                  </a:moveTo>
                  <a:lnTo>
                    <a:pt x="0" y="3913"/>
                  </a:lnTo>
                  <a:lnTo>
                    <a:pt x="3088" y="3913"/>
                  </a:lnTo>
                  <a:cubicBezTo>
                    <a:pt x="3101" y="3913"/>
                    <a:pt x="3111" y="3923"/>
                    <a:pt x="3111" y="3933"/>
                  </a:cubicBezTo>
                  <a:lnTo>
                    <a:pt x="3111" y="4432"/>
                  </a:lnTo>
                  <a:cubicBezTo>
                    <a:pt x="3111" y="4445"/>
                    <a:pt x="3101" y="4455"/>
                    <a:pt x="3088" y="4455"/>
                  </a:cubicBezTo>
                  <a:lnTo>
                    <a:pt x="2770" y="4455"/>
                  </a:lnTo>
                  <a:lnTo>
                    <a:pt x="2770" y="4672"/>
                  </a:lnTo>
                  <a:lnTo>
                    <a:pt x="4291" y="4672"/>
                  </a:lnTo>
                  <a:lnTo>
                    <a:pt x="4291" y="4455"/>
                  </a:lnTo>
                  <a:lnTo>
                    <a:pt x="3972" y="4455"/>
                  </a:lnTo>
                  <a:cubicBezTo>
                    <a:pt x="3959" y="4455"/>
                    <a:pt x="3949" y="4445"/>
                    <a:pt x="3949" y="4432"/>
                  </a:cubicBezTo>
                  <a:lnTo>
                    <a:pt x="3949" y="3933"/>
                  </a:lnTo>
                  <a:cubicBezTo>
                    <a:pt x="3949" y="3923"/>
                    <a:pt x="3959" y="3913"/>
                    <a:pt x="3972" y="3913"/>
                  </a:cubicBezTo>
                  <a:lnTo>
                    <a:pt x="7060" y="3913"/>
                  </a:lnTo>
                  <a:lnTo>
                    <a:pt x="7060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48"/>
            <p:cNvSpPr/>
            <p:nvPr/>
          </p:nvSpPr>
          <p:spPr>
            <a:xfrm>
              <a:off x="5330789" y="3114941"/>
              <a:ext cx="334594" cy="459106"/>
            </a:xfrm>
            <a:custGeom>
              <a:avLst/>
              <a:gdLst/>
              <a:ahLst/>
              <a:cxnLst/>
              <a:rect l="l" t="t" r="r" b="b"/>
              <a:pathLst>
                <a:path w="1306" h="1792" extrusionOk="0">
                  <a:moveTo>
                    <a:pt x="1" y="1"/>
                  </a:moveTo>
                  <a:lnTo>
                    <a:pt x="1" y="714"/>
                  </a:lnTo>
                  <a:cubicBezTo>
                    <a:pt x="1" y="727"/>
                    <a:pt x="11" y="737"/>
                    <a:pt x="24" y="737"/>
                  </a:cubicBezTo>
                  <a:lnTo>
                    <a:pt x="1239" y="737"/>
                  </a:lnTo>
                  <a:cubicBezTo>
                    <a:pt x="1253" y="737"/>
                    <a:pt x="1262" y="747"/>
                    <a:pt x="1262" y="756"/>
                  </a:cubicBezTo>
                  <a:lnTo>
                    <a:pt x="1262" y="1791"/>
                  </a:lnTo>
                  <a:lnTo>
                    <a:pt x="1305" y="1791"/>
                  </a:lnTo>
                  <a:lnTo>
                    <a:pt x="1305" y="714"/>
                  </a:lnTo>
                  <a:cubicBezTo>
                    <a:pt x="1305" y="701"/>
                    <a:pt x="1295" y="691"/>
                    <a:pt x="1282" y="691"/>
                  </a:cubicBezTo>
                  <a:lnTo>
                    <a:pt x="67" y="691"/>
                  </a:lnTo>
                  <a:cubicBezTo>
                    <a:pt x="53" y="691"/>
                    <a:pt x="44" y="681"/>
                    <a:pt x="44" y="67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48"/>
            <p:cNvSpPr/>
            <p:nvPr/>
          </p:nvSpPr>
          <p:spPr>
            <a:xfrm>
              <a:off x="447662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8"/>
            <p:cNvSpPr/>
            <p:nvPr/>
          </p:nvSpPr>
          <p:spPr>
            <a:xfrm>
              <a:off x="447662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8"/>
            <p:cNvSpPr/>
            <p:nvPr/>
          </p:nvSpPr>
          <p:spPr>
            <a:xfrm>
              <a:off x="5639765" y="3631952"/>
              <a:ext cx="38942" cy="102735"/>
            </a:xfrm>
            <a:custGeom>
              <a:avLst/>
              <a:gdLst/>
              <a:ahLst/>
              <a:cxnLst/>
              <a:rect l="l" t="t" r="r" b="b"/>
              <a:pathLst>
                <a:path w="152" h="401" extrusionOk="0">
                  <a:moveTo>
                    <a:pt x="76" y="0"/>
                  </a:moveTo>
                  <a:cubicBezTo>
                    <a:pt x="47" y="0"/>
                    <a:pt x="1" y="76"/>
                    <a:pt x="1" y="200"/>
                  </a:cubicBezTo>
                  <a:cubicBezTo>
                    <a:pt x="1" y="325"/>
                    <a:pt x="47" y="401"/>
                    <a:pt x="76" y="401"/>
                  </a:cubicBezTo>
                  <a:cubicBezTo>
                    <a:pt x="109" y="401"/>
                    <a:pt x="152" y="325"/>
                    <a:pt x="152" y="200"/>
                  </a:cubicBezTo>
                  <a:cubicBezTo>
                    <a:pt x="152" y="76"/>
                    <a:pt x="109" y="0"/>
                    <a:pt x="76" y="0"/>
                  </a:cubicBez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8"/>
            <p:cNvSpPr/>
            <p:nvPr/>
          </p:nvSpPr>
          <p:spPr>
            <a:xfrm>
              <a:off x="5519351" y="3584811"/>
              <a:ext cx="280536" cy="192917"/>
            </a:xfrm>
            <a:custGeom>
              <a:avLst/>
              <a:gdLst/>
              <a:ahLst/>
              <a:cxnLst/>
              <a:rect l="l" t="t" r="r" b="b"/>
              <a:pathLst>
                <a:path w="1095" h="753" extrusionOk="0">
                  <a:moveTo>
                    <a:pt x="546" y="141"/>
                  </a:moveTo>
                  <a:cubicBezTo>
                    <a:pt x="615" y="141"/>
                    <a:pt x="664" y="246"/>
                    <a:pt x="664" y="384"/>
                  </a:cubicBezTo>
                  <a:cubicBezTo>
                    <a:pt x="664" y="526"/>
                    <a:pt x="615" y="631"/>
                    <a:pt x="546" y="631"/>
                  </a:cubicBezTo>
                  <a:cubicBezTo>
                    <a:pt x="477" y="631"/>
                    <a:pt x="428" y="526"/>
                    <a:pt x="428" y="384"/>
                  </a:cubicBezTo>
                  <a:cubicBezTo>
                    <a:pt x="428" y="246"/>
                    <a:pt x="477" y="141"/>
                    <a:pt x="546" y="141"/>
                  </a:cubicBezTo>
                  <a:close/>
                  <a:moveTo>
                    <a:pt x="546" y="0"/>
                  </a:moveTo>
                  <a:cubicBezTo>
                    <a:pt x="277" y="0"/>
                    <a:pt x="47" y="273"/>
                    <a:pt x="1" y="651"/>
                  </a:cubicBezTo>
                  <a:cubicBezTo>
                    <a:pt x="155" y="716"/>
                    <a:pt x="349" y="752"/>
                    <a:pt x="546" y="752"/>
                  </a:cubicBezTo>
                  <a:cubicBezTo>
                    <a:pt x="746" y="752"/>
                    <a:pt x="940" y="716"/>
                    <a:pt x="1095" y="651"/>
                  </a:cubicBezTo>
                  <a:cubicBezTo>
                    <a:pt x="1045" y="273"/>
                    <a:pt x="815" y="0"/>
                    <a:pt x="5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8"/>
            <p:cNvSpPr/>
            <p:nvPr/>
          </p:nvSpPr>
          <p:spPr>
            <a:xfrm>
              <a:off x="3940396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8"/>
            <p:cNvSpPr/>
            <p:nvPr/>
          </p:nvSpPr>
          <p:spPr>
            <a:xfrm>
              <a:off x="3940396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8"/>
            <p:cNvSpPr/>
            <p:nvPr/>
          </p:nvSpPr>
          <p:spPr>
            <a:xfrm>
              <a:off x="383356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8"/>
            <p:cNvSpPr/>
            <p:nvPr/>
          </p:nvSpPr>
          <p:spPr>
            <a:xfrm>
              <a:off x="3857131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8"/>
            <p:cNvSpPr/>
            <p:nvPr/>
          </p:nvSpPr>
          <p:spPr>
            <a:xfrm>
              <a:off x="3829205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0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8"/>
            <p:cNvSpPr/>
            <p:nvPr/>
          </p:nvSpPr>
          <p:spPr>
            <a:xfrm>
              <a:off x="394039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8"/>
            <p:cNvSpPr/>
            <p:nvPr/>
          </p:nvSpPr>
          <p:spPr>
            <a:xfrm>
              <a:off x="394039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8"/>
            <p:cNvSpPr/>
            <p:nvPr/>
          </p:nvSpPr>
          <p:spPr>
            <a:xfrm>
              <a:off x="5226515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8"/>
            <p:cNvSpPr/>
            <p:nvPr/>
          </p:nvSpPr>
          <p:spPr>
            <a:xfrm>
              <a:off x="5226515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8"/>
            <p:cNvSpPr/>
            <p:nvPr/>
          </p:nvSpPr>
          <p:spPr>
            <a:xfrm>
              <a:off x="501182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8"/>
            <p:cNvSpPr/>
            <p:nvPr/>
          </p:nvSpPr>
          <p:spPr>
            <a:xfrm>
              <a:off x="3786420" y="3484637"/>
              <a:ext cx="1540516" cy="452957"/>
            </a:xfrm>
            <a:custGeom>
              <a:avLst/>
              <a:gdLst/>
              <a:ahLst/>
              <a:cxnLst/>
              <a:rect l="l" t="t" r="r" b="b"/>
              <a:pathLst>
                <a:path w="6013" h="1768" extrusionOk="0">
                  <a:moveTo>
                    <a:pt x="414" y="118"/>
                  </a:moveTo>
                  <a:cubicBezTo>
                    <a:pt x="424" y="118"/>
                    <a:pt x="434" y="128"/>
                    <a:pt x="434" y="141"/>
                  </a:cubicBezTo>
                  <a:lnTo>
                    <a:pt x="434" y="378"/>
                  </a:lnTo>
                  <a:cubicBezTo>
                    <a:pt x="434" y="388"/>
                    <a:pt x="424" y="398"/>
                    <a:pt x="414" y="398"/>
                  </a:cubicBezTo>
                  <a:lnTo>
                    <a:pt x="165" y="398"/>
                  </a:lnTo>
                  <a:cubicBezTo>
                    <a:pt x="151" y="398"/>
                    <a:pt x="142" y="388"/>
                    <a:pt x="142" y="378"/>
                  </a:cubicBezTo>
                  <a:lnTo>
                    <a:pt x="142" y="141"/>
                  </a:lnTo>
                  <a:cubicBezTo>
                    <a:pt x="142" y="128"/>
                    <a:pt x="151" y="118"/>
                    <a:pt x="165" y="118"/>
                  </a:cubicBezTo>
                  <a:close/>
                  <a:moveTo>
                    <a:pt x="831" y="118"/>
                  </a:moveTo>
                  <a:cubicBezTo>
                    <a:pt x="841" y="118"/>
                    <a:pt x="851" y="128"/>
                    <a:pt x="851" y="141"/>
                  </a:cubicBezTo>
                  <a:lnTo>
                    <a:pt x="851" y="378"/>
                  </a:lnTo>
                  <a:cubicBezTo>
                    <a:pt x="851" y="388"/>
                    <a:pt x="841" y="398"/>
                    <a:pt x="831" y="398"/>
                  </a:cubicBezTo>
                  <a:lnTo>
                    <a:pt x="582" y="398"/>
                  </a:lnTo>
                  <a:cubicBezTo>
                    <a:pt x="569" y="398"/>
                    <a:pt x="559" y="388"/>
                    <a:pt x="559" y="378"/>
                  </a:cubicBezTo>
                  <a:lnTo>
                    <a:pt x="559" y="141"/>
                  </a:lnTo>
                  <a:cubicBezTo>
                    <a:pt x="559" y="128"/>
                    <a:pt x="569" y="118"/>
                    <a:pt x="582" y="118"/>
                  </a:cubicBezTo>
                  <a:close/>
                  <a:moveTo>
                    <a:pt x="1249" y="118"/>
                  </a:moveTo>
                  <a:cubicBezTo>
                    <a:pt x="1262" y="118"/>
                    <a:pt x="1272" y="128"/>
                    <a:pt x="1272" y="141"/>
                  </a:cubicBezTo>
                  <a:lnTo>
                    <a:pt x="1272" y="378"/>
                  </a:lnTo>
                  <a:cubicBezTo>
                    <a:pt x="1272" y="388"/>
                    <a:pt x="1262" y="398"/>
                    <a:pt x="1249" y="398"/>
                  </a:cubicBezTo>
                  <a:lnTo>
                    <a:pt x="999" y="398"/>
                  </a:lnTo>
                  <a:cubicBezTo>
                    <a:pt x="986" y="398"/>
                    <a:pt x="976" y="388"/>
                    <a:pt x="976" y="378"/>
                  </a:cubicBezTo>
                  <a:lnTo>
                    <a:pt x="976" y="141"/>
                  </a:lnTo>
                  <a:cubicBezTo>
                    <a:pt x="976" y="128"/>
                    <a:pt x="986" y="118"/>
                    <a:pt x="999" y="118"/>
                  </a:cubicBezTo>
                  <a:close/>
                  <a:moveTo>
                    <a:pt x="1666" y="118"/>
                  </a:moveTo>
                  <a:cubicBezTo>
                    <a:pt x="1679" y="118"/>
                    <a:pt x="1689" y="128"/>
                    <a:pt x="1689" y="141"/>
                  </a:cubicBezTo>
                  <a:lnTo>
                    <a:pt x="1689" y="378"/>
                  </a:lnTo>
                  <a:cubicBezTo>
                    <a:pt x="1689" y="388"/>
                    <a:pt x="1679" y="398"/>
                    <a:pt x="1666" y="398"/>
                  </a:cubicBezTo>
                  <a:lnTo>
                    <a:pt x="1416" y="398"/>
                  </a:lnTo>
                  <a:cubicBezTo>
                    <a:pt x="1406" y="398"/>
                    <a:pt x="1397" y="388"/>
                    <a:pt x="1397" y="378"/>
                  </a:cubicBezTo>
                  <a:lnTo>
                    <a:pt x="1397" y="141"/>
                  </a:lnTo>
                  <a:cubicBezTo>
                    <a:pt x="1397" y="128"/>
                    <a:pt x="1406" y="118"/>
                    <a:pt x="1416" y="118"/>
                  </a:cubicBezTo>
                  <a:close/>
                  <a:moveTo>
                    <a:pt x="2086" y="118"/>
                  </a:moveTo>
                  <a:cubicBezTo>
                    <a:pt x="2096" y="118"/>
                    <a:pt x="2106" y="128"/>
                    <a:pt x="2106" y="141"/>
                  </a:cubicBezTo>
                  <a:lnTo>
                    <a:pt x="2106" y="378"/>
                  </a:lnTo>
                  <a:cubicBezTo>
                    <a:pt x="2106" y="388"/>
                    <a:pt x="2096" y="398"/>
                    <a:pt x="2086" y="398"/>
                  </a:cubicBezTo>
                  <a:lnTo>
                    <a:pt x="1837" y="398"/>
                  </a:lnTo>
                  <a:cubicBezTo>
                    <a:pt x="1824" y="398"/>
                    <a:pt x="1814" y="388"/>
                    <a:pt x="1814" y="378"/>
                  </a:cubicBezTo>
                  <a:lnTo>
                    <a:pt x="1814" y="141"/>
                  </a:lnTo>
                  <a:cubicBezTo>
                    <a:pt x="1814" y="128"/>
                    <a:pt x="1824" y="118"/>
                    <a:pt x="1837" y="118"/>
                  </a:cubicBezTo>
                  <a:close/>
                  <a:moveTo>
                    <a:pt x="2504" y="118"/>
                  </a:moveTo>
                  <a:cubicBezTo>
                    <a:pt x="2517" y="118"/>
                    <a:pt x="2527" y="128"/>
                    <a:pt x="2527" y="141"/>
                  </a:cubicBezTo>
                  <a:lnTo>
                    <a:pt x="2527" y="378"/>
                  </a:lnTo>
                  <a:cubicBezTo>
                    <a:pt x="2527" y="388"/>
                    <a:pt x="2517" y="398"/>
                    <a:pt x="2504" y="398"/>
                  </a:cubicBezTo>
                  <a:lnTo>
                    <a:pt x="2254" y="398"/>
                  </a:lnTo>
                  <a:cubicBezTo>
                    <a:pt x="2241" y="398"/>
                    <a:pt x="2231" y="388"/>
                    <a:pt x="2231" y="378"/>
                  </a:cubicBezTo>
                  <a:lnTo>
                    <a:pt x="2231" y="141"/>
                  </a:lnTo>
                  <a:cubicBezTo>
                    <a:pt x="2231" y="128"/>
                    <a:pt x="2241" y="118"/>
                    <a:pt x="2254" y="118"/>
                  </a:cubicBezTo>
                  <a:close/>
                  <a:moveTo>
                    <a:pt x="2921" y="118"/>
                  </a:moveTo>
                  <a:cubicBezTo>
                    <a:pt x="2934" y="118"/>
                    <a:pt x="2944" y="128"/>
                    <a:pt x="2944" y="141"/>
                  </a:cubicBezTo>
                  <a:lnTo>
                    <a:pt x="2944" y="378"/>
                  </a:lnTo>
                  <a:cubicBezTo>
                    <a:pt x="2944" y="388"/>
                    <a:pt x="2934" y="398"/>
                    <a:pt x="2921" y="398"/>
                  </a:cubicBezTo>
                  <a:lnTo>
                    <a:pt x="2671" y="398"/>
                  </a:lnTo>
                  <a:cubicBezTo>
                    <a:pt x="2661" y="398"/>
                    <a:pt x="2651" y="388"/>
                    <a:pt x="2651" y="378"/>
                  </a:cubicBezTo>
                  <a:lnTo>
                    <a:pt x="2651" y="141"/>
                  </a:lnTo>
                  <a:cubicBezTo>
                    <a:pt x="2651" y="128"/>
                    <a:pt x="2661" y="118"/>
                    <a:pt x="2671" y="118"/>
                  </a:cubicBezTo>
                  <a:close/>
                  <a:moveTo>
                    <a:pt x="3341" y="118"/>
                  </a:moveTo>
                  <a:cubicBezTo>
                    <a:pt x="3351" y="118"/>
                    <a:pt x="3361" y="128"/>
                    <a:pt x="3361" y="141"/>
                  </a:cubicBezTo>
                  <a:lnTo>
                    <a:pt x="3361" y="378"/>
                  </a:lnTo>
                  <a:cubicBezTo>
                    <a:pt x="3361" y="388"/>
                    <a:pt x="3351" y="398"/>
                    <a:pt x="3341" y="398"/>
                  </a:cubicBezTo>
                  <a:lnTo>
                    <a:pt x="3092" y="398"/>
                  </a:lnTo>
                  <a:cubicBezTo>
                    <a:pt x="3079" y="398"/>
                    <a:pt x="3069" y="388"/>
                    <a:pt x="3069" y="378"/>
                  </a:cubicBezTo>
                  <a:lnTo>
                    <a:pt x="3069" y="141"/>
                  </a:lnTo>
                  <a:cubicBezTo>
                    <a:pt x="3069" y="128"/>
                    <a:pt x="3079" y="118"/>
                    <a:pt x="3092" y="118"/>
                  </a:cubicBezTo>
                  <a:close/>
                  <a:moveTo>
                    <a:pt x="3759" y="118"/>
                  </a:moveTo>
                  <a:cubicBezTo>
                    <a:pt x="3772" y="118"/>
                    <a:pt x="3782" y="128"/>
                    <a:pt x="3782" y="141"/>
                  </a:cubicBezTo>
                  <a:lnTo>
                    <a:pt x="3782" y="378"/>
                  </a:lnTo>
                  <a:cubicBezTo>
                    <a:pt x="3782" y="388"/>
                    <a:pt x="3772" y="398"/>
                    <a:pt x="3759" y="398"/>
                  </a:cubicBezTo>
                  <a:lnTo>
                    <a:pt x="3509" y="398"/>
                  </a:lnTo>
                  <a:cubicBezTo>
                    <a:pt x="3496" y="398"/>
                    <a:pt x="3486" y="388"/>
                    <a:pt x="3486" y="378"/>
                  </a:cubicBezTo>
                  <a:lnTo>
                    <a:pt x="3486" y="141"/>
                  </a:lnTo>
                  <a:cubicBezTo>
                    <a:pt x="3486" y="128"/>
                    <a:pt x="3496" y="118"/>
                    <a:pt x="3509" y="118"/>
                  </a:cubicBezTo>
                  <a:close/>
                  <a:moveTo>
                    <a:pt x="4176" y="118"/>
                  </a:moveTo>
                  <a:cubicBezTo>
                    <a:pt x="4189" y="118"/>
                    <a:pt x="4199" y="128"/>
                    <a:pt x="4199" y="141"/>
                  </a:cubicBezTo>
                  <a:lnTo>
                    <a:pt x="4199" y="378"/>
                  </a:lnTo>
                  <a:cubicBezTo>
                    <a:pt x="4199" y="388"/>
                    <a:pt x="4189" y="398"/>
                    <a:pt x="4176" y="398"/>
                  </a:cubicBezTo>
                  <a:lnTo>
                    <a:pt x="3926" y="398"/>
                  </a:lnTo>
                  <a:cubicBezTo>
                    <a:pt x="3916" y="398"/>
                    <a:pt x="3906" y="388"/>
                    <a:pt x="3906" y="378"/>
                  </a:cubicBezTo>
                  <a:lnTo>
                    <a:pt x="3906" y="141"/>
                  </a:lnTo>
                  <a:cubicBezTo>
                    <a:pt x="3906" y="128"/>
                    <a:pt x="3916" y="118"/>
                    <a:pt x="3926" y="118"/>
                  </a:cubicBezTo>
                  <a:close/>
                  <a:moveTo>
                    <a:pt x="5014" y="118"/>
                  </a:moveTo>
                  <a:cubicBezTo>
                    <a:pt x="5023" y="118"/>
                    <a:pt x="5033" y="128"/>
                    <a:pt x="5033" y="141"/>
                  </a:cubicBezTo>
                  <a:lnTo>
                    <a:pt x="5033" y="378"/>
                  </a:lnTo>
                  <a:cubicBezTo>
                    <a:pt x="5033" y="388"/>
                    <a:pt x="5023" y="398"/>
                    <a:pt x="5014" y="398"/>
                  </a:cubicBezTo>
                  <a:lnTo>
                    <a:pt x="4764" y="398"/>
                  </a:lnTo>
                  <a:cubicBezTo>
                    <a:pt x="4751" y="398"/>
                    <a:pt x="4741" y="388"/>
                    <a:pt x="4741" y="378"/>
                  </a:cubicBezTo>
                  <a:lnTo>
                    <a:pt x="4741" y="141"/>
                  </a:lnTo>
                  <a:cubicBezTo>
                    <a:pt x="4741" y="128"/>
                    <a:pt x="4751" y="118"/>
                    <a:pt x="4764" y="118"/>
                  </a:cubicBezTo>
                  <a:close/>
                  <a:moveTo>
                    <a:pt x="5431" y="118"/>
                  </a:moveTo>
                  <a:cubicBezTo>
                    <a:pt x="5444" y="118"/>
                    <a:pt x="5454" y="128"/>
                    <a:pt x="5454" y="141"/>
                  </a:cubicBezTo>
                  <a:lnTo>
                    <a:pt x="5454" y="378"/>
                  </a:lnTo>
                  <a:cubicBezTo>
                    <a:pt x="5454" y="388"/>
                    <a:pt x="5444" y="398"/>
                    <a:pt x="5431" y="398"/>
                  </a:cubicBezTo>
                  <a:lnTo>
                    <a:pt x="5181" y="398"/>
                  </a:lnTo>
                  <a:cubicBezTo>
                    <a:pt x="5171" y="398"/>
                    <a:pt x="5161" y="388"/>
                    <a:pt x="5161" y="378"/>
                  </a:cubicBezTo>
                  <a:lnTo>
                    <a:pt x="5161" y="141"/>
                  </a:lnTo>
                  <a:cubicBezTo>
                    <a:pt x="5161" y="128"/>
                    <a:pt x="5168" y="118"/>
                    <a:pt x="5181" y="118"/>
                  </a:cubicBezTo>
                  <a:close/>
                  <a:moveTo>
                    <a:pt x="5848" y="118"/>
                  </a:moveTo>
                  <a:cubicBezTo>
                    <a:pt x="5861" y="118"/>
                    <a:pt x="5871" y="128"/>
                    <a:pt x="5871" y="141"/>
                  </a:cubicBezTo>
                  <a:lnTo>
                    <a:pt x="5871" y="378"/>
                  </a:lnTo>
                  <a:cubicBezTo>
                    <a:pt x="5871" y="388"/>
                    <a:pt x="5861" y="398"/>
                    <a:pt x="5848" y="398"/>
                  </a:cubicBezTo>
                  <a:lnTo>
                    <a:pt x="5598" y="398"/>
                  </a:lnTo>
                  <a:cubicBezTo>
                    <a:pt x="5589" y="398"/>
                    <a:pt x="5579" y="388"/>
                    <a:pt x="5579" y="378"/>
                  </a:cubicBezTo>
                  <a:lnTo>
                    <a:pt x="5579" y="141"/>
                  </a:lnTo>
                  <a:cubicBezTo>
                    <a:pt x="5579" y="128"/>
                    <a:pt x="5589" y="118"/>
                    <a:pt x="5598" y="118"/>
                  </a:cubicBezTo>
                  <a:close/>
                  <a:moveTo>
                    <a:pt x="414" y="631"/>
                  </a:moveTo>
                  <a:cubicBezTo>
                    <a:pt x="424" y="631"/>
                    <a:pt x="434" y="641"/>
                    <a:pt x="434" y="651"/>
                  </a:cubicBezTo>
                  <a:lnTo>
                    <a:pt x="434" y="890"/>
                  </a:lnTo>
                  <a:cubicBezTo>
                    <a:pt x="434" y="900"/>
                    <a:pt x="424" y="910"/>
                    <a:pt x="414" y="910"/>
                  </a:cubicBezTo>
                  <a:lnTo>
                    <a:pt x="165" y="910"/>
                  </a:lnTo>
                  <a:cubicBezTo>
                    <a:pt x="151" y="910"/>
                    <a:pt x="142" y="900"/>
                    <a:pt x="142" y="890"/>
                  </a:cubicBezTo>
                  <a:lnTo>
                    <a:pt x="142" y="651"/>
                  </a:lnTo>
                  <a:cubicBezTo>
                    <a:pt x="142" y="641"/>
                    <a:pt x="151" y="631"/>
                    <a:pt x="165" y="631"/>
                  </a:cubicBezTo>
                  <a:close/>
                  <a:moveTo>
                    <a:pt x="831" y="631"/>
                  </a:moveTo>
                  <a:cubicBezTo>
                    <a:pt x="841" y="631"/>
                    <a:pt x="851" y="641"/>
                    <a:pt x="851" y="651"/>
                  </a:cubicBezTo>
                  <a:lnTo>
                    <a:pt x="851" y="890"/>
                  </a:lnTo>
                  <a:cubicBezTo>
                    <a:pt x="851" y="900"/>
                    <a:pt x="841" y="910"/>
                    <a:pt x="831" y="910"/>
                  </a:cubicBezTo>
                  <a:lnTo>
                    <a:pt x="582" y="910"/>
                  </a:lnTo>
                  <a:cubicBezTo>
                    <a:pt x="569" y="910"/>
                    <a:pt x="559" y="900"/>
                    <a:pt x="559" y="890"/>
                  </a:cubicBezTo>
                  <a:lnTo>
                    <a:pt x="559" y="651"/>
                  </a:lnTo>
                  <a:cubicBezTo>
                    <a:pt x="559" y="641"/>
                    <a:pt x="569" y="631"/>
                    <a:pt x="582" y="631"/>
                  </a:cubicBezTo>
                  <a:close/>
                  <a:moveTo>
                    <a:pt x="1249" y="631"/>
                  </a:moveTo>
                  <a:cubicBezTo>
                    <a:pt x="1262" y="631"/>
                    <a:pt x="1272" y="641"/>
                    <a:pt x="1272" y="651"/>
                  </a:cubicBezTo>
                  <a:lnTo>
                    <a:pt x="1272" y="890"/>
                  </a:lnTo>
                  <a:cubicBezTo>
                    <a:pt x="1272" y="900"/>
                    <a:pt x="1262" y="910"/>
                    <a:pt x="1249" y="910"/>
                  </a:cubicBezTo>
                  <a:lnTo>
                    <a:pt x="999" y="910"/>
                  </a:lnTo>
                  <a:cubicBezTo>
                    <a:pt x="986" y="910"/>
                    <a:pt x="976" y="900"/>
                    <a:pt x="976" y="890"/>
                  </a:cubicBezTo>
                  <a:lnTo>
                    <a:pt x="976" y="651"/>
                  </a:lnTo>
                  <a:cubicBezTo>
                    <a:pt x="976" y="641"/>
                    <a:pt x="986" y="631"/>
                    <a:pt x="999" y="631"/>
                  </a:cubicBezTo>
                  <a:close/>
                  <a:moveTo>
                    <a:pt x="1666" y="631"/>
                  </a:moveTo>
                  <a:cubicBezTo>
                    <a:pt x="1679" y="631"/>
                    <a:pt x="1689" y="641"/>
                    <a:pt x="1689" y="651"/>
                  </a:cubicBezTo>
                  <a:lnTo>
                    <a:pt x="1689" y="890"/>
                  </a:lnTo>
                  <a:cubicBezTo>
                    <a:pt x="1689" y="900"/>
                    <a:pt x="1679" y="910"/>
                    <a:pt x="1666" y="910"/>
                  </a:cubicBezTo>
                  <a:lnTo>
                    <a:pt x="1416" y="910"/>
                  </a:lnTo>
                  <a:cubicBezTo>
                    <a:pt x="1406" y="910"/>
                    <a:pt x="1397" y="900"/>
                    <a:pt x="1397" y="890"/>
                  </a:cubicBezTo>
                  <a:lnTo>
                    <a:pt x="1397" y="651"/>
                  </a:lnTo>
                  <a:cubicBezTo>
                    <a:pt x="1397" y="641"/>
                    <a:pt x="1406" y="631"/>
                    <a:pt x="1416" y="631"/>
                  </a:cubicBezTo>
                  <a:close/>
                  <a:moveTo>
                    <a:pt x="2086" y="631"/>
                  </a:moveTo>
                  <a:cubicBezTo>
                    <a:pt x="2096" y="631"/>
                    <a:pt x="2106" y="641"/>
                    <a:pt x="2106" y="651"/>
                  </a:cubicBezTo>
                  <a:lnTo>
                    <a:pt x="2106" y="890"/>
                  </a:lnTo>
                  <a:cubicBezTo>
                    <a:pt x="2106" y="900"/>
                    <a:pt x="2096" y="910"/>
                    <a:pt x="2086" y="910"/>
                  </a:cubicBezTo>
                  <a:lnTo>
                    <a:pt x="1837" y="910"/>
                  </a:lnTo>
                  <a:cubicBezTo>
                    <a:pt x="1824" y="910"/>
                    <a:pt x="1814" y="900"/>
                    <a:pt x="1814" y="890"/>
                  </a:cubicBezTo>
                  <a:lnTo>
                    <a:pt x="1814" y="651"/>
                  </a:lnTo>
                  <a:cubicBezTo>
                    <a:pt x="1814" y="641"/>
                    <a:pt x="1824" y="631"/>
                    <a:pt x="1837" y="631"/>
                  </a:cubicBezTo>
                  <a:close/>
                  <a:moveTo>
                    <a:pt x="2504" y="631"/>
                  </a:moveTo>
                  <a:cubicBezTo>
                    <a:pt x="2517" y="631"/>
                    <a:pt x="2527" y="641"/>
                    <a:pt x="2527" y="651"/>
                  </a:cubicBezTo>
                  <a:lnTo>
                    <a:pt x="2527" y="890"/>
                  </a:lnTo>
                  <a:cubicBezTo>
                    <a:pt x="2527" y="900"/>
                    <a:pt x="2517" y="910"/>
                    <a:pt x="2504" y="910"/>
                  </a:cubicBezTo>
                  <a:lnTo>
                    <a:pt x="2254" y="910"/>
                  </a:lnTo>
                  <a:cubicBezTo>
                    <a:pt x="2241" y="910"/>
                    <a:pt x="2231" y="900"/>
                    <a:pt x="2231" y="890"/>
                  </a:cubicBezTo>
                  <a:lnTo>
                    <a:pt x="2231" y="651"/>
                  </a:lnTo>
                  <a:cubicBezTo>
                    <a:pt x="2231" y="641"/>
                    <a:pt x="2241" y="631"/>
                    <a:pt x="2254" y="631"/>
                  </a:cubicBezTo>
                  <a:close/>
                  <a:moveTo>
                    <a:pt x="2921" y="631"/>
                  </a:moveTo>
                  <a:cubicBezTo>
                    <a:pt x="2934" y="631"/>
                    <a:pt x="2944" y="641"/>
                    <a:pt x="2944" y="651"/>
                  </a:cubicBezTo>
                  <a:lnTo>
                    <a:pt x="2944" y="890"/>
                  </a:lnTo>
                  <a:cubicBezTo>
                    <a:pt x="2944" y="900"/>
                    <a:pt x="2934" y="910"/>
                    <a:pt x="2921" y="910"/>
                  </a:cubicBezTo>
                  <a:lnTo>
                    <a:pt x="2671" y="910"/>
                  </a:lnTo>
                  <a:cubicBezTo>
                    <a:pt x="2661" y="910"/>
                    <a:pt x="2651" y="900"/>
                    <a:pt x="2651" y="890"/>
                  </a:cubicBezTo>
                  <a:lnTo>
                    <a:pt x="2651" y="651"/>
                  </a:lnTo>
                  <a:cubicBezTo>
                    <a:pt x="2651" y="641"/>
                    <a:pt x="2661" y="631"/>
                    <a:pt x="2671" y="631"/>
                  </a:cubicBezTo>
                  <a:close/>
                  <a:moveTo>
                    <a:pt x="3341" y="631"/>
                  </a:moveTo>
                  <a:cubicBezTo>
                    <a:pt x="3351" y="631"/>
                    <a:pt x="3361" y="641"/>
                    <a:pt x="3361" y="651"/>
                  </a:cubicBezTo>
                  <a:lnTo>
                    <a:pt x="3361" y="890"/>
                  </a:lnTo>
                  <a:cubicBezTo>
                    <a:pt x="3361" y="900"/>
                    <a:pt x="3351" y="910"/>
                    <a:pt x="3341" y="910"/>
                  </a:cubicBezTo>
                  <a:lnTo>
                    <a:pt x="3092" y="910"/>
                  </a:lnTo>
                  <a:cubicBezTo>
                    <a:pt x="3079" y="910"/>
                    <a:pt x="3069" y="900"/>
                    <a:pt x="3069" y="890"/>
                  </a:cubicBezTo>
                  <a:lnTo>
                    <a:pt x="3069" y="651"/>
                  </a:lnTo>
                  <a:cubicBezTo>
                    <a:pt x="3069" y="641"/>
                    <a:pt x="3079" y="631"/>
                    <a:pt x="3092" y="631"/>
                  </a:cubicBezTo>
                  <a:close/>
                  <a:moveTo>
                    <a:pt x="4176" y="631"/>
                  </a:moveTo>
                  <a:cubicBezTo>
                    <a:pt x="4189" y="631"/>
                    <a:pt x="4199" y="641"/>
                    <a:pt x="4199" y="651"/>
                  </a:cubicBezTo>
                  <a:lnTo>
                    <a:pt x="4199" y="890"/>
                  </a:lnTo>
                  <a:cubicBezTo>
                    <a:pt x="4199" y="900"/>
                    <a:pt x="4189" y="910"/>
                    <a:pt x="4176" y="910"/>
                  </a:cubicBezTo>
                  <a:lnTo>
                    <a:pt x="3926" y="910"/>
                  </a:lnTo>
                  <a:cubicBezTo>
                    <a:pt x="3916" y="910"/>
                    <a:pt x="3906" y="900"/>
                    <a:pt x="3906" y="890"/>
                  </a:cubicBezTo>
                  <a:lnTo>
                    <a:pt x="3906" y="651"/>
                  </a:lnTo>
                  <a:cubicBezTo>
                    <a:pt x="3906" y="641"/>
                    <a:pt x="3916" y="631"/>
                    <a:pt x="3926" y="631"/>
                  </a:cubicBezTo>
                  <a:close/>
                  <a:moveTo>
                    <a:pt x="5014" y="631"/>
                  </a:moveTo>
                  <a:cubicBezTo>
                    <a:pt x="5023" y="631"/>
                    <a:pt x="5033" y="641"/>
                    <a:pt x="5033" y="651"/>
                  </a:cubicBezTo>
                  <a:lnTo>
                    <a:pt x="5033" y="890"/>
                  </a:lnTo>
                  <a:cubicBezTo>
                    <a:pt x="5033" y="900"/>
                    <a:pt x="5023" y="910"/>
                    <a:pt x="5014" y="910"/>
                  </a:cubicBezTo>
                  <a:lnTo>
                    <a:pt x="4764" y="910"/>
                  </a:lnTo>
                  <a:cubicBezTo>
                    <a:pt x="4751" y="910"/>
                    <a:pt x="4741" y="900"/>
                    <a:pt x="4741" y="890"/>
                  </a:cubicBezTo>
                  <a:lnTo>
                    <a:pt x="4741" y="651"/>
                  </a:lnTo>
                  <a:cubicBezTo>
                    <a:pt x="4741" y="641"/>
                    <a:pt x="4751" y="631"/>
                    <a:pt x="4764" y="631"/>
                  </a:cubicBezTo>
                  <a:close/>
                  <a:moveTo>
                    <a:pt x="5431" y="631"/>
                  </a:moveTo>
                  <a:cubicBezTo>
                    <a:pt x="5444" y="631"/>
                    <a:pt x="5454" y="641"/>
                    <a:pt x="5454" y="651"/>
                  </a:cubicBezTo>
                  <a:lnTo>
                    <a:pt x="5454" y="890"/>
                  </a:lnTo>
                  <a:cubicBezTo>
                    <a:pt x="5454" y="900"/>
                    <a:pt x="5444" y="910"/>
                    <a:pt x="5431" y="910"/>
                  </a:cubicBezTo>
                  <a:lnTo>
                    <a:pt x="5181" y="910"/>
                  </a:lnTo>
                  <a:cubicBezTo>
                    <a:pt x="5171" y="910"/>
                    <a:pt x="5161" y="900"/>
                    <a:pt x="5161" y="890"/>
                  </a:cubicBezTo>
                  <a:lnTo>
                    <a:pt x="5161" y="651"/>
                  </a:lnTo>
                  <a:cubicBezTo>
                    <a:pt x="5161" y="641"/>
                    <a:pt x="5168" y="631"/>
                    <a:pt x="5181" y="631"/>
                  </a:cubicBezTo>
                  <a:close/>
                  <a:moveTo>
                    <a:pt x="5848" y="631"/>
                  </a:moveTo>
                  <a:cubicBezTo>
                    <a:pt x="5861" y="631"/>
                    <a:pt x="5871" y="641"/>
                    <a:pt x="5871" y="651"/>
                  </a:cubicBezTo>
                  <a:lnTo>
                    <a:pt x="5871" y="890"/>
                  </a:lnTo>
                  <a:cubicBezTo>
                    <a:pt x="5871" y="900"/>
                    <a:pt x="5861" y="910"/>
                    <a:pt x="5848" y="910"/>
                  </a:cubicBezTo>
                  <a:lnTo>
                    <a:pt x="5598" y="910"/>
                  </a:lnTo>
                  <a:cubicBezTo>
                    <a:pt x="5589" y="910"/>
                    <a:pt x="5579" y="900"/>
                    <a:pt x="5579" y="890"/>
                  </a:cubicBezTo>
                  <a:lnTo>
                    <a:pt x="5579" y="651"/>
                  </a:lnTo>
                  <a:cubicBezTo>
                    <a:pt x="5579" y="641"/>
                    <a:pt x="5589" y="631"/>
                    <a:pt x="5598" y="631"/>
                  </a:cubicBezTo>
                  <a:close/>
                  <a:moveTo>
                    <a:pt x="414" y="1012"/>
                  </a:moveTo>
                  <a:cubicBezTo>
                    <a:pt x="424" y="1012"/>
                    <a:pt x="434" y="1022"/>
                    <a:pt x="434" y="1032"/>
                  </a:cubicBezTo>
                  <a:lnTo>
                    <a:pt x="434" y="1271"/>
                  </a:lnTo>
                  <a:cubicBezTo>
                    <a:pt x="434" y="1281"/>
                    <a:pt x="424" y="1291"/>
                    <a:pt x="414" y="1291"/>
                  </a:cubicBezTo>
                  <a:lnTo>
                    <a:pt x="165" y="1291"/>
                  </a:lnTo>
                  <a:cubicBezTo>
                    <a:pt x="151" y="1291"/>
                    <a:pt x="142" y="1281"/>
                    <a:pt x="142" y="1271"/>
                  </a:cubicBezTo>
                  <a:lnTo>
                    <a:pt x="142" y="1032"/>
                  </a:lnTo>
                  <a:cubicBezTo>
                    <a:pt x="142" y="1022"/>
                    <a:pt x="151" y="1012"/>
                    <a:pt x="165" y="1012"/>
                  </a:cubicBezTo>
                  <a:close/>
                  <a:moveTo>
                    <a:pt x="831" y="1012"/>
                  </a:moveTo>
                  <a:cubicBezTo>
                    <a:pt x="841" y="1012"/>
                    <a:pt x="851" y="1022"/>
                    <a:pt x="851" y="1032"/>
                  </a:cubicBezTo>
                  <a:lnTo>
                    <a:pt x="851" y="1271"/>
                  </a:lnTo>
                  <a:cubicBezTo>
                    <a:pt x="851" y="1281"/>
                    <a:pt x="841" y="1291"/>
                    <a:pt x="831" y="1291"/>
                  </a:cubicBezTo>
                  <a:lnTo>
                    <a:pt x="582" y="1291"/>
                  </a:lnTo>
                  <a:cubicBezTo>
                    <a:pt x="569" y="1291"/>
                    <a:pt x="559" y="1281"/>
                    <a:pt x="559" y="1271"/>
                  </a:cubicBezTo>
                  <a:lnTo>
                    <a:pt x="559" y="1032"/>
                  </a:lnTo>
                  <a:cubicBezTo>
                    <a:pt x="559" y="1022"/>
                    <a:pt x="569" y="1012"/>
                    <a:pt x="582" y="1012"/>
                  </a:cubicBezTo>
                  <a:close/>
                  <a:moveTo>
                    <a:pt x="1249" y="1012"/>
                  </a:moveTo>
                  <a:cubicBezTo>
                    <a:pt x="1262" y="1012"/>
                    <a:pt x="1272" y="1022"/>
                    <a:pt x="1272" y="1032"/>
                  </a:cubicBezTo>
                  <a:lnTo>
                    <a:pt x="1272" y="1271"/>
                  </a:lnTo>
                  <a:cubicBezTo>
                    <a:pt x="1272" y="1281"/>
                    <a:pt x="1262" y="1291"/>
                    <a:pt x="1249" y="1291"/>
                  </a:cubicBezTo>
                  <a:lnTo>
                    <a:pt x="999" y="1291"/>
                  </a:lnTo>
                  <a:cubicBezTo>
                    <a:pt x="986" y="1291"/>
                    <a:pt x="976" y="1281"/>
                    <a:pt x="976" y="1271"/>
                  </a:cubicBezTo>
                  <a:lnTo>
                    <a:pt x="976" y="1032"/>
                  </a:lnTo>
                  <a:cubicBezTo>
                    <a:pt x="976" y="1022"/>
                    <a:pt x="986" y="1012"/>
                    <a:pt x="999" y="1012"/>
                  </a:cubicBezTo>
                  <a:close/>
                  <a:moveTo>
                    <a:pt x="1666" y="1012"/>
                  </a:moveTo>
                  <a:cubicBezTo>
                    <a:pt x="1679" y="1012"/>
                    <a:pt x="1689" y="1022"/>
                    <a:pt x="1689" y="1032"/>
                  </a:cubicBezTo>
                  <a:lnTo>
                    <a:pt x="1689" y="1271"/>
                  </a:lnTo>
                  <a:cubicBezTo>
                    <a:pt x="1689" y="1281"/>
                    <a:pt x="1679" y="1291"/>
                    <a:pt x="1666" y="1291"/>
                  </a:cubicBezTo>
                  <a:lnTo>
                    <a:pt x="1416" y="1291"/>
                  </a:lnTo>
                  <a:cubicBezTo>
                    <a:pt x="1406" y="1291"/>
                    <a:pt x="1397" y="1281"/>
                    <a:pt x="1397" y="1271"/>
                  </a:cubicBezTo>
                  <a:lnTo>
                    <a:pt x="1397" y="1032"/>
                  </a:lnTo>
                  <a:cubicBezTo>
                    <a:pt x="1397" y="1022"/>
                    <a:pt x="1406" y="1012"/>
                    <a:pt x="1416" y="1012"/>
                  </a:cubicBezTo>
                  <a:close/>
                  <a:moveTo>
                    <a:pt x="2086" y="1012"/>
                  </a:moveTo>
                  <a:cubicBezTo>
                    <a:pt x="2096" y="1012"/>
                    <a:pt x="2106" y="1022"/>
                    <a:pt x="2106" y="1032"/>
                  </a:cubicBezTo>
                  <a:lnTo>
                    <a:pt x="2106" y="1271"/>
                  </a:lnTo>
                  <a:cubicBezTo>
                    <a:pt x="2106" y="1281"/>
                    <a:pt x="2096" y="1291"/>
                    <a:pt x="2086" y="1291"/>
                  </a:cubicBezTo>
                  <a:lnTo>
                    <a:pt x="1837" y="1291"/>
                  </a:lnTo>
                  <a:cubicBezTo>
                    <a:pt x="1824" y="1291"/>
                    <a:pt x="1814" y="1281"/>
                    <a:pt x="1814" y="1271"/>
                  </a:cubicBezTo>
                  <a:lnTo>
                    <a:pt x="1814" y="1032"/>
                  </a:lnTo>
                  <a:cubicBezTo>
                    <a:pt x="1814" y="1022"/>
                    <a:pt x="1824" y="1012"/>
                    <a:pt x="1837" y="1012"/>
                  </a:cubicBezTo>
                  <a:close/>
                  <a:moveTo>
                    <a:pt x="2504" y="1012"/>
                  </a:moveTo>
                  <a:cubicBezTo>
                    <a:pt x="2517" y="1012"/>
                    <a:pt x="2527" y="1022"/>
                    <a:pt x="2527" y="1032"/>
                  </a:cubicBezTo>
                  <a:lnTo>
                    <a:pt x="2527" y="1271"/>
                  </a:lnTo>
                  <a:cubicBezTo>
                    <a:pt x="2527" y="1281"/>
                    <a:pt x="2517" y="1291"/>
                    <a:pt x="2504" y="1291"/>
                  </a:cubicBezTo>
                  <a:lnTo>
                    <a:pt x="2254" y="1291"/>
                  </a:lnTo>
                  <a:cubicBezTo>
                    <a:pt x="2241" y="1291"/>
                    <a:pt x="2231" y="1281"/>
                    <a:pt x="2231" y="1271"/>
                  </a:cubicBezTo>
                  <a:lnTo>
                    <a:pt x="2231" y="1032"/>
                  </a:lnTo>
                  <a:cubicBezTo>
                    <a:pt x="2231" y="1022"/>
                    <a:pt x="2241" y="1012"/>
                    <a:pt x="2254" y="1012"/>
                  </a:cubicBezTo>
                  <a:close/>
                  <a:moveTo>
                    <a:pt x="2921" y="1012"/>
                  </a:moveTo>
                  <a:cubicBezTo>
                    <a:pt x="2934" y="1012"/>
                    <a:pt x="2944" y="1022"/>
                    <a:pt x="2944" y="1032"/>
                  </a:cubicBezTo>
                  <a:lnTo>
                    <a:pt x="2944" y="1271"/>
                  </a:lnTo>
                  <a:cubicBezTo>
                    <a:pt x="2944" y="1281"/>
                    <a:pt x="2934" y="1291"/>
                    <a:pt x="2921" y="1291"/>
                  </a:cubicBezTo>
                  <a:lnTo>
                    <a:pt x="2671" y="1291"/>
                  </a:lnTo>
                  <a:cubicBezTo>
                    <a:pt x="2661" y="1291"/>
                    <a:pt x="2651" y="1281"/>
                    <a:pt x="2651" y="1271"/>
                  </a:cubicBezTo>
                  <a:lnTo>
                    <a:pt x="2651" y="1032"/>
                  </a:lnTo>
                  <a:cubicBezTo>
                    <a:pt x="2651" y="1022"/>
                    <a:pt x="2661" y="1012"/>
                    <a:pt x="2671" y="1012"/>
                  </a:cubicBezTo>
                  <a:close/>
                  <a:moveTo>
                    <a:pt x="3759" y="631"/>
                  </a:moveTo>
                  <a:cubicBezTo>
                    <a:pt x="3772" y="631"/>
                    <a:pt x="3782" y="641"/>
                    <a:pt x="3782" y="651"/>
                  </a:cubicBezTo>
                  <a:lnTo>
                    <a:pt x="3782" y="1271"/>
                  </a:lnTo>
                  <a:cubicBezTo>
                    <a:pt x="3782" y="1281"/>
                    <a:pt x="3772" y="1291"/>
                    <a:pt x="3759" y="1291"/>
                  </a:cubicBezTo>
                  <a:lnTo>
                    <a:pt x="3092" y="1291"/>
                  </a:lnTo>
                  <a:cubicBezTo>
                    <a:pt x="3079" y="1291"/>
                    <a:pt x="3069" y="1281"/>
                    <a:pt x="3069" y="1271"/>
                  </a:cubicBezTo>
                  <a:lnTo>
                    <a:pt x="3069" y="1032"/>
                  </a:lnTo>
                  <a:cubicBezTo>
                    <a:pt x="3069" y="1022"/>
                    <a:pt x="3079" y="1012"/>
                    <a:pt x="3092" y="1012"/>
                  </a:cubicBezTo>
                  <a:lnTo>
                    <a:pt x="3486" y="1012"/>
                  </a:lnTo>
                  <a:lnTo>
                    <a:pt x="3486" y="651"/>
                  </a:lnTo>
                  <a:cubicBezTo>
                    <a:pt x="3486" y="641"/>
                    <a:pt x="3496" y="631"/>
                    <a:pt x="3509" y="631"/>
                  </a:cubicBezTo>
                  <a:close/>
                  <a:moveTo>
                    <a:pt x="4176" y="1012"/>
                  </a:moveTo>
                  <a:cubicBezTo>
                    <a:pt x="4189" y="1012"/>
                    <a:pt x="4199" y="1022"/>
                    <a:pt x="4199" y="1032"/>
                  </a:cubicBezTo>
                  <a:lnTo>
                    <a:pt x="4199" y="1271"/>
                  </a:lnTo>
                  <a:cubicBezTo>
                    <a:pt x="4199" y="1281"/>
                    <a:pt x="4189" y="1291"/>
                    <a:pt x="4176" y="1291"/>
                  </a:cubicBezTo>
                  <a:lnTo>
                    <a:pt x="3926" y="1291"/>
                  </a:lnTo>
                  <a:cubicBezTo>
                    <a:pt x="3916" y="1291"/>
                    <a:pt x="3906" y="1281"/>
                    <a:pt x="3906" y="1271"/>
                  </a:cubicBezTo>
                  <a:lnTo>
                    <a:pt x="3906" y="1032"/>
                  </a:lnTo>
                  <a:cubicBezTo>
                    <a:pt x="3906" y="1022"/>
                    <a:pt x="3916" y="1012"/>
                    <a:pt x="3926" y="1012"/>
                  </a:cubicBezTo>
                  <a:close/>
                  <a:moveTo>
                    <a:pt x="5014" y="1012"/>
                  </a:moveTo>
                  <a:cubicBezTo>
                    <a:pt x="5023" y="1012"/>
                    <a:pt x="5033" y="1022"/>
                    <a:pt x="5033" y="1032"/>
                  </a:cubicBezTo>
                  <a:lnTo>
                    <a:pt x="5033" y="1271"/>
                  </a:lnTo>
                  <a:cubicBezTo>
                    <a:pt x="5033" y="1281"/>
                    <a:pt x="5023" y="1291"/>
                    <a:pt x="5014" y="1291"/>
                  </a:cubicBezTo>
                  <a:lnTo>
                    <a:pt x="4764" y="1291"/>
                  </a:lnTo>
                  <a:cubicBezTo>
                    <a:pt x="4751" y="1291"/>
                    <a:pt x="4741" y="1281"/>
                    <a:pt x="4741" y="1271"/>
                  </a:cubicBezTo>
                  <a:lnTo>
                    <a:pt x="4741" y="1032"/>
                  </a:lnTo>
                  <a:cubicBezTo>
                    <a:pt x="4741" y="1022"/>
                    <a:pt x="4751" y="1012"/>
                    <a:pt x="4764" y="1012"/>
                  </a:cubicBezTo>
                  <a:close/>
                  <a:moveTo>
                    <a:pt x="5431" y="1012"/>
                  </a:moveTo>
                  <a:cubicBezTo>
                    <a:pt x="5444" y="1012"/>
                    <a:pt x="5454" y="1022"/>
                    <a:pt x="5454" y="1032"/>
                  </a:cubicBezTo>
                  <a:lnTo>
                    <a:pt x="5454" y="1271"/>
                  </a:lnTo>
                  <a:cubicBezTo>
                    <a:pt x="5454" y="1281"/>
                    <a:pt x="5444" y="1291"/>
                    <a:pt x="5431" y="1291"/>
                  </a:cubicBezTo>
                  <a:lnTo>
                    <a:pt x="5181" y="1291"/>
                  </a:lnTo>
                  <a:cubicBezTo>
                    <a:pt x="5171" y="1291"/>
                    <a:pt x="5161" y="1281"/>
                    <a:pt x="5161" y="1271"/>
                  </a:cubicBezTo>
                  <a:lnTo>
                    <a:pt x="5161" y="1032"/>
                  </a:lnTo>
                  <a:cubicBezTo>
                    <a:pt x="5161" y="1022"/>
                    <a:pt x="5168" y="1012"/>
                    <a:pt x="5181" y="1012"/>
                  </a:cubicBezTo>
                  <a:close/>
                  <a:moveTo>
                    <a:pt x="5848" y="1012"/>
                  </a:moveTo>
                  <a:cubicBezTo>
                    <a:pt x="5861" y="1012"/>
                    <a:pt x="5871" y="1022"/>
                    <a:pt x="5871" y="1032"/>
                  </a:cubicBezTo>
                  <a:lnTo>
                    <a:pt x="5871" y="1271"/>
                  </a:lnTo>
                  <a:cubicBezTo>
                    <a:pt x="5871" y="1281"/>
                    <a:pt x="5861" y="1291"/>
                    <a:pt x="5848" y="1291"/>
                  </a:cubicBezTo>
                  <a:lnTo>
                    <a:pt x="5598" y="1291"/>
                  </a:lnTo>
                  <a:cubicBezTo>
                    <a:pt x="5589" y="1291"/>
                    <a:pt x="5579" y="1281"/>
                    <a:pt x="5579" y="1271"/>
                  </a:cubicBezTo>
                  <a:lnTo>
                    <a:pt x="5579" y="1032"/>
                  </a:lnTo>
                  <a:cubicBezTo>
                    <a:pt x="5579" y="1022"/>
                    <a:pt x="5589" y="1012"/>
                    <a:pt x="5598" y="1012"/>
                  </a:cubicBezTo>
                  <a:close/>
                  <a:moveTo>
                    <a:pt x="414" y="1393"/>
                  </a:moveTo>
                  <a:cubicBezTo>
                    <a:pt x="424" y="1393"/>
                    <a:pt x="434" y="1403"/>
                    <a:pt x="434" y="1413"/>
                  </a:cubicBezTo>
                  <a:lnTo>
                    <a:pt x="434" y="1649"/>
                  </a:lnTo>
                  <a:cubicBezTo>
                    <a:pt x="434" y="1662"/>
                    <a:pt x="424" y="1672"/>
                    <a:pt x="414" y="1672"/>
                  </a:cubicBezTo>
                  <a:lnTo>
                    <a:pt x="165" y="1672"/>
                  </a:lnTo>
                  <a:cubicBezTo>
                    <a:pt x="151" y="1672"/>
                    <a:pt x="142" y="1662"/>
                    <a:pt x="142" y="1649"/>
                  </a:cubicBezTo>
                  <a:lnTo>
                    <a:pt x="142" y="1413"/>
                  </a:lnTo>
                  <a:cubicBezTo>
                    <a:pt x="142" y="1403"/>
                    <a:pt x="151" y="1393"/>
                    <a:pt x="165" y="1393"/>
                  </a:cubicBezTo>
                  <a:close/>
                  <a:moveTo>
                    <a:pt x="831" y="1393"/>
                  </a:moveTo>
                  <a:cubicBezTo>
                    <a:pt x="841" y="1393"/>
                    <a:pt x="851" y="1403"/>
                    <a:pt x="851" y="1413"/>
                  </a:cubicBezTo>
                  <a:lnTo>
                    <a:pt x="851" y="1649"/>
                  </a:lnTo>
                  <a:cubicBezTo>
                    <a:pt x="851" y="1662"/>
                    <a:pt x="841" y="1672"/>
                    <a:pt x="831" y="1672"/>
                  </a:cubicBezTo>
                  <a:lnTo>
                    <a:pt x="582" y="1672"/>
                  </a:lnTo>
                  <a:cubicBezTo>
                    <a:pt x="569" y="1672"/>
                    <a:pt x="559" y="1662"/>
                    <a:pt x="559" y="1649"/>
                  </a:cubicBezTo>
                  <a:lnTo>
                    <a:pt x="559" y="1413"/>
                  </a:lnTo>
                  <a:cubicBezTo>
                    <a:pt x="559" y="1403"/>
                    <a:pt x="569" y="1393"/>
                    <a:pt x="582" y="1393"/>
                  </a:cubicBezTo>
                  <a:close/>
                  <a:moveTo>
                    <a:pt x="2487" y="1393"/>
                  </a:moveTo>
                  <a:cubicBezTo>
                    <a:pt x="2500" y="1393"/>
                    <a:pt x="2510" y="1403"/>
                    <a:pt x="2510" y="1413"/>
                  </a:cubicBezTo>
                  <a:lnTo>
                    <a:pt x="2510" y="1649"/>
                  </a:lnTo>
                  <a:cubicBezTo>
                    <a:pt x="2510" y="1662"/>
                    <a:pt x="2500" y="1672"/>
                    <a:pt x="2487" y="1672"/>
                  </a:cubicBezTo>
                  <a:lnTo>
                    <a:pt x="999" y="1672"/>
                  </a:lnTo>
                  <a:cubicBezTo>
                    <a:pt x="986" y="1672"/>
                    <a:pt x="976" y="1662"/>
                    <a:pt x="976" y="1649"/>
                  </a:cubicBezTo>
                  <a:lnTo>
                    <a:pt x="976" y="1413"/>
                  </a:lnTo>
                  <a:cubicBezTo>
                    <a:pt x="976" y="1403"/>
                    <a:pt x="986" y="1393"/>
                    <a:pt x="999" y="1393"/>
                  </a:cubicBezTo>
                  <a:close/>
                  <a:moveTo>
                    <a:pt x="2921" y="1393"/>
                  </a:moveTo>
                  <a:cubicBezTo>
                    <a:pt x="2934" y="1393"/>
                    <a:pt x="2944" y="1403"/>
                    <a:pt x="2944" y="1413"/>
                  </a:cubicBezTo>
                  <a:lnTo>
                    <a:pt x="2944" y="1649"/>
                  </a:lnTo>
                  <a:cubicBezTo>
                    <a:pt x="2944" y="1662"/>
                    <a:pt x="2934" y="1672"/>
                    <a:pt x="2921" y="1672"/>
                  </a:cubicBezTo>
                  <a:lnTo>
                    <a:pt x="2671" y="1672"/>
                  </a:lnTo>
                  <a:cubicBezTo>
                    <a:pt x="2661" y="1672"/>
                    <a:pt x="2651" y="1662"/>
                    <a:pt x="2651" y="1649"/>
                  </a:cubicBezTo>
                  <a:lnTo>
                    <a:pt x="2651" y="1413"/>
                  </a:lnTo>
                  <a:cubicBezTo>
                    <a:pt x="2651" y="1403"/>
                    <a:pt x="2661" y="1393"/>
                    <a:pt x="2671" y="1393"/>
                  </a:cubicBezTo>
                  <a:close/>
                  <a:moveTo>
                    <a:pt x="3341" y="1393"/>
                  </a:moveTo>
                  <a:cubicBezTo>
                    <a:pt x="3351" y="1393"/>
                    <a:pt x="3361" y="1403"/>
                    <a:pt x="3361" y="1413"/>
                  </a:cubicBezTo>
                  <a:lnTo>
                    <a:pt x="3361" y="1649"/>
                  </a:lnTo>
                  <a:cubicBezTo>
                    <a:pt x="3361" y="1662"/>
                    <a:pt x="3351" y="1672"/>
                    <a:pt x="3341" y="1672"/>
                  </a:cubicBezTo>
                  <a:lnTo>
                    <a:pt x="3092" y="1672"/>
                  </a:lnTo>
                  <a:cubicBezTo>
                    <a:pt x="3079" y="1672"/>
                    <a:pt x="3069" y="1662"/>
                    <a:pt x="3069" y="1649"/>
                  </a:cubicBezTo>
                  <a:lnTo>
                    <a:pt x="3069" y="1413"/>
                  </a:lnTo>
                  <a:cubicBezTo>
                    <a:pt x="3069" y="1403"/>
                    <a:pt x="3079" y="1393"/>
                    <a:pt x="3092" y="1393"/>
                  </a:cubicBezTo>
                  <a:close/>
                  <a:moveTo>
                    <a:pt x="3759" y="1393"/>
                  </a:moveTo>
                  <a:cubicBezTo>
                    <a:pt x="3772" y="1393"/>
                    <a:pt x="3782" y="1403"/>
                    <a:pt x="3782" y="1413"/>
                  </a:cubicBezTo>
                  <a:lnTo>
                    <a:pt x="3782" y="1649"/>
                  </a:lnTo>
                  <a:cubicBezTo>
                    <a:pt x="3782" y="1662"/>
                    <a:pt x="3772" y="1672"/>
                    <a:pt x="3759" y="1672"/>
                  </a:cubicBezTo>
                  <a:lnTo>
                    <a:pt x="3509" y="1672"/>
                  </a:lnTo>
                  <a:cubicBezTo>
                    <a:pt x="3496" y="1672"/>
                    <a:pt x="3486" y="1662"/>
                    <a:pt x="3486" y="1649"/>
                  </a:cubicBezTo>
                  <a:lnTo>
                    <a:pt x="3486" y="1413"/>
                  </a:lnTo>
                  <a:cubicBezTo>
                    <a:pt x="3486" y="1403"/>
                    <a:pt x="3496" y="1393"/>
                    <a:pt x="3509" y="1393"/>
                  </a:cubicBezTo>
                  <a:close/>
                  <a:moveTo>
                    <a:pt x="4176" y="1393"/>
                  </a:moveTo>
                  <a:cubicBezTo>
                    <a:pt x="4189" y="1393"/>
                    <a:pt x="4199" y="1403"/>
                    <a:pt x="4199" y="1413"/>
                  </a:cubicBezTo>
                  <a:lnTo>
                    <a:pt x="4199" y="1649"/>
                  </a:lnTo>
                  <a:cubicBezTo>
                    <a:pt x="4199" y="1662"/>
                    <a:pt x="4189" y="1672"/>
                    <a:pt x="4176" y="1672"/>
                  </a:cubicBezTo>
                  <a:lnTo>
                    <a:pt x="3926" y="1672"/>
                  </a:lnTo>
                  <a:cubicBezTo>
                    <a:pt x="3916" y="1672"/>
                    <a:pt x="3906" y="1662"/>
                    <a:pt x="3906" y="1649"/>
                  </a:cubicBezTo>
                  <a:lnTo>
                    <a:pt x="3906" y="1413"/>
                  </a:lnTo>
                  <a:cubicBezTo>
                    <a:pt x="3906" y="1403"/>
                    <a:pt x="3916" y="1393"/>
                    <a:pt x="3926" y="1393"/>
                  </a:cubicBezTo>
                  <a:close/>
                  <a:moveTo>
                    <a:pt x="5014" y="1393"/>
                  </a:moveTo>
                  <a:cubicBezTo>
                    <a:pt x="5023" y="1393"/>
                    <a:pt x="5033" y="1403"/>
                    <a:pt x="5033" y="1413"/>
                  </a:cubicBezTo>
                  <a:lnTo>
                    <a:pt x="5033" y="1649"/>
                  </a:lnTo>
                  <a:cubicBezTo>
                    <a:pt x="5033" y="1662"/>
                    <a:pt x="5023" y="1672"/>
                    <a:pt x="5014" y="1672"/>
                  </a:cubicBezTo>
                  <a:lnTo>
                    <a:pt x="4764" y="1672"/>
                  </a:lnTo>
                  <a:cubicBezTo>
                    <a:pt x="4751" y="1672"/>
                    <a:pt x="4741" y="1662"/>
                    <a:pt x="4741" y="1649"/>
                  </a:cubicBezTo>
                  <a:lnTo>
                    <a:pt x="4741" y="1413"/>
                  </a:lnTo>
                  <a:cubicBezTo>
                    <a:pt x="4741" y="1403"/>
                    <a:pt x="4751" y="1393"/>
                    <a:pt x="4764" y="1393"/>
                  </a:cubicBezTo>
                  <a:close/>
                  <a:moveTo>
                    <a:pt x="5431" y="1393"/>
                  </a:moveTo>
                  <a:cubicBezTo>
                    <a:pt x="5444" y="1393"/>
                    <a:pt x="5454" y="1403"/>
                    <a:pt x="5454" y="1413"/>
                  </a:cubicBezTo>
                  <a:lnTo>
                    <a:pt x="5454" y="1649"/>
                  </a:lnTo>
                  <a:cubicBezTo>
                    <a:pt x="5454" y="1662"/>
                    <a:pt x="5444" y="1672"/>
                    <a:pt x="5431" y="1672"/>
                  </a:cubicBezTo>
                  <a:lnTo>
                    <a:pt x="5181" y="1672"/>
                  </a:lnTo>
                  <a:cubicBezTo>
                    <a:pt x="5171" y="1672"/>
                    <a:pt x="5161" y="1662"/>
                    <a:pt x="5161" y="1649"/>
                  </a:cubicBezTo>
                  <a:lnTo>
                    <a:pt x="5161" y="1413"/>
                  </a:lnTo>
                  <a:cubicBezTo>
                    <a:pt x="5161" y="1403"/>
                    <a:pt x="5168" y="1393"/>
                    <a:pt x="5181" y="1393"/>
                  </a:cubicBezTo>
                  <a:close/>
                  <a:moveTo>
                    <a:pt x="5848" y="1393"/>
                  </a:moveTo>
                  <a:cubicBezTo>
                    <a:pt x="5861" y="1393"/>
                    <a:pt x="5871" y="1403"/>
                    <a:pt x="5871" y="1413"/>
                  </a:cubicBezTo>
                  <a:lnTo>
                    <a:pt x="5871" y="1649"/>
                  </a:lnTo>
                  <a:cubicBezTo>
                    <a:pt x="5871" y="1662"/>
                    <a:pt x="5861" y="1672"/>
                    <a:pt x="5848" y="1672"/>
                  </a:cubicBezTo>
                  <a:lnTo>
                    <a:pt x="5598" y="1672"/>
                  </a:lnTo>
                  <a:cubicBezTo>
                    <a:pt x="5589" y="1672"/>
                    <a:pt x="5579" y="1662"/>
                    <a:pt x="5579" y="1649"/>
                  </a:cubicBezTo>
                  <a:lnTo>
                    <a:pt x="5579" y="1413"/>
                  </a:lnTo>
                  <a:cubicBezTo>
                    <a:pt x="5579" y="1403"/>
                    <a:pt x="5589" y="1393"/>
                    <a:pt x="5598" y="1393"/>
                  </a:cubicBezTo>
                  <a:close/>
                  <a:moveTo>
                    <a:pt x="0" y="0"/>
                  </a:moveTo>
                  <a:lnTo>
                    <a:pt x="0" y="1768"/>
                  </a:lnTo>
                  <a:lnTo>
                    <a:pt x="6012" y="1768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8"/>
            <p:cNvSpPr/>
            <p:nvPr/>
          </p:nvSpPr>
          <p:spPr>
            <a:xfrm>
              <a:off x="479815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8"/>
            <p:cNvSpPr/>
            <p:nvPr/>
          </p:nvSpPr>
          <p:spPr>
            <a:xfrm>
              <a:off x="5226515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8"/>
            <p:cNvSpPr/>
            <p:nvPr/>
          </p:nvSpPr>
          <p:spPr>
            <a:xfrm>
              <a:off x="479815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8"/>
            <p:cNvSpPr/>
            <p:nvPr/>
          </p:nvSpPr>
          <p:spPr>
            <a:xfrm>
              <a:off x="501182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5"/>
                  </a:lnTo>
                  <a:lnTo>
                    <a:pt x="208" y="19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8"/>
            <p:cNvSpPr/>
            <p:nvPr/>
          </p:nvSpPr>
          <p:spPr>
            <a:xfrm>
              <a:off x="5119680" y="3657060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8"/>
            <p:cNvSpPr/>
            <p:nvPr/>
          </p:nvSpPr>
          <p:spPr>
            <a:xfrm>
              <a:off x="501182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8"/>
            <p:cNvSpPr/>
            <p:nvPr/>
          </p:nvSpPr>
          <p:spPr>
            <a:xfrm>
              <a:off x="5119680" y="3852284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4" y="195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8"/>
            <p:cNvSpPr/>
            <p:nvPr/>
          </p:nvSpPr>
          <p:spPr>
            <a:xfrm>
              <a:off x="501182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8"/>
            <p:cNvSpPr/>
            <p:nvPr/>
          </p:nvSpPr>
          <p:spPr>
            <a:xfrm>
              <a:off x="5119680" y="3754672"/>
              <a:ext cx="52264" cy="49959"/>
            </a:xfrm>
            <a:custGeom>
              <a:avLst/>
              <a:gdLst/>
              <a:ahLst/>
              <a:cxnLst/>
              <a:rect l="l" t="t" r="r" b="b"/>
              <a:pathLst>
                <a:path w="204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8"/>
            <p:cNvSpPr/>
            <p:nvPr/>
          </p:nvSpPr>
          <p:spPr>
            <a:xfrm>
              <a:off x="5119680" y="3525885"/>
              <a:ext cx="52264" cy="49702"/>
            </a:xfrm>
            <a:custGeom>
              <a:avLst/>
              <a:gdLst/>
              <a:ahLst/>
              <a:cxnLst/>
              <a:rect l="l" t="t" r="r" b="b"/>
              <a:pathLst>
                <a:path w="204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4" y="19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8"/>
            <p:cNvSpPr/>
            <p:nvPr/>
          </p:nvSpPr>
          <p:spPr>
            <a:xfrm>
              <a:off x="3741842" y="3435703"/>
              <a:ext cx="1628904" cy="549800"/>
            </a:xfrm>
            <a:custGeom>
              <a:avLst/>
              <a:gdLst/>
              <a:ahLst/>
              <a:cxnLst/>
              <a:rect l="l" t="t" r="r" b="b"/>
              <a:pathLst>
                <a:path w="6358" h="2146" extrusionOk="0">
                  <a:moveTo>
                    <a:pt x="6206" y="148"/>
                  </a:moveTo>
                  <a:cubicBezTo>
                    <a:pt x="6219" y="148"/>
                    <a:pt x="6229" y="158"/>
                    <a:pt x="6229" y="168"/>
                  </a:cubicBezTo>
                  <a:lnTo>
                    <a:pt x="6229" y="1978"/>
                  </a:lnTo>
                  <a:cubicBezTo>
                    <a:pt x="6229" y="1991"/>
                    <a:pt x="6219" y="2001"/>
                    <a:pt x="6206" y="2001"/>
                  </a:cubicBezTo>
                  <a:lnTo>
                    <a:pt x="151" y="2001"/>
                  </a:lnTo>
                  <a:cubicBezTo>
                    <a:pt x="141" y="2001"/>
                    <a:pt x="132" y="1991"/>
                    <a:pt x="132" y="1978"/>
                  </a:cubicBezTo>
                  <a:lnTo>
                    <a:pt x="132" y="168"/>
                  </a:lnTo>
                  <a:cubicBezTo>
                    <a:pt x="132" y="158"/>
                    <a:pt x="141" y="148"/>
                    <a:pt x="151" y="148"/>
                  </a:cubicBezTo>
                  <a:close/>
                  <a:moveTo>
                    <a:pt x="0" y="1"/>
                  </a:moveTo>
                  <a:lnTo>
                    <a:pt x="0" y="2146"/>
                  </a:lnTo>
                  <a:lnTo>
                    <a:pt x="6357" y="2146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8"/>
            <p:cNvSpPr/>
            <p:nvPr/>
          </p:nvSpPr>
          <p:spPr>
            <a:xfrm>
              <a:off x="5226515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8"/>
            <p:cNvSpPr/>
            <p:nvPr/>
          </p:nvSpPr>
          <p:spPr>
            <a:xfrm>
              <a:off x="4583456" y="3657060"/>
              <a:ext cx="160123" cy="147570"/>
            </a:xfrm>
            <a:custGeom>
              <a:avLst/>
              <a:gdLst/>
              <a:ahLst/>
              <a:cxnLst/>
              <a:rect l="l" t="t" r="r" b="b"/>
              <a:pathLst>
                <a:path w="625" h="576" extrusionOk="0">
                  <a:moveTo>
                    <a:pt x="418" y="1"/>
                  </a:moveTo>
                  <a:lnTo>
                    <a:pt x="418" y="359"/>
                  </a:lnTo>
                  <a:lnTo>
                    <a:pt x="421" y="359"/>
                  </a:lnTo>
                  <a:cubicBezTo>
                    <a:pt x="421" y="372"/>
                    <a:pt x="411" y="382"/>
                    <a:pt x="398" y="382"/>
                  </a:cubicBezTo>
                  <a:lnTo>
                    <a:pt x="0" y="382"/>
                  </a:lnTo>
                  <a:lnTo>
                    <a:pt x="0" y="575"/>
                  </a:lnTo>
                  <a:lnTo>
                    <a:pt x="625" y="575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8"/>
            <p:cNvSpPr/>
            <p:nvPr/>
          </p:nvSpPr>
          <p:spPr>
            <a:xfrm>
              <a:off x="4662621" y="3657060"/>
              <a:ext cx="80958" cy="147570"/>
            </a:xfrm>
            <a:custGeom>
              <a:avLst/>
              <a:gdLst/>
              <a:ahLst/>
              <a:cxnLst/>
              <a:rect l="l" t="t" r="r" b="b"/>
              <a:pathLst>
                <a:path w="316" h="576" extrusionOk="0">
                  <a:moveTo>
                    <a:pt x="250" y="1"/>
                  </a:moveTo>
                  <a:lnTo>
                    <a:pt x="112" y="323"/>
                  </a:lnTo>
                  <a:lnTo>
                    <a:pt x="112" y="359"/>
                  </a:lnTo>
                  <a:cubicBezTo>
                    <a:pt x="112" y="372"/>
                    <a:pt x="102" y="382"/>
                    <a:pt x="89" y="382"/>
                  </a:cubicBezTo>
                  <a:lnTo>
                    <a:pt x="86" y="382"/>
                  </a:lnTo>
                  <a:lnTo>
                    <a:pt x="0" y="575"/>
                  </a:lnTo>
                  <a:lnTo>
                    <a:pt x="316" y="575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8"/>
            <p:cNvSpPr/>
            <p:nvPr/>
          </p:nvSpPr>
          <p:spPr>
            <a:xfrm>
              <a:off x="4583456" y="3657060"/>
              <a:ext cx="160123" cy="147570"/>
            </a:xfrm>
            <a:custGeom>
              <a:avLst/>
              <a:gdLst/>
              <a:ahLst/>
              <a:cxnLst/>
              <a:rect l="l" t="t" r="r" b="b"/>
              <a:pathLst>
                <a:path w="625" h="576" extrusionOk="0">
                  <a:moveTo>
                    <a:pt x="418" y="1"/>
                  </a:moveTo>
                  <a:lnTo>
                    <a:pt x="418" y="359"/>
                  </a:lnTo>
                  <a:cubicBezTo>
                    <a:pt x="418" y="372"/>
                    <a:pt x="411" y="382"/>
                    <a:pt x="398" y="382"/>
                  </a:cubicBezTo>
                  <a:lnTo>
                    <a:pt x="0" y="382"/>
                  </a:lnTo>
                  <a:lnTo>
                    <a:pt x="0" y="575"/>
                  </a:lnTo>
                  <a:lnTo>
                    <a:pt x="43" y="575"/>
                  </a:lnTo>
                  <a:lnTo>
                    <a:pt x="43" y="421"/>
                  </a:lnTo>
                  <a:lnTo>
                    <a:pt x="441" y="421"/>
                  </a:lnTo>
                  <a:cubicBezTo>
                    <a:pt x="454" y="421"/>
                    <a:pt x="464" y="411"/>
                    <a:pt x="464" y="398"/>
                  </a:cubicBezTo>
                  <a:lnTo>
                    <a:pt x="464" y="40"/>
                  </a:lnTo>
                  <a:lnTo>
                    <a:pt x="625" y="40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8"/>
            <p:cNvSpPr/>
            <p:nvPr/>
          </p:nvSpPr>
          <p:spPr>
            <a:xfrm>
              <a:off x="4583456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8"/>
            <p:cNvSpPr/>
            <p:nvPr/>
          </p:nvSpPr>
          <p:spPr>
            <a:xfrm>
              <a:off x="469029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8"/>
            <p:cNvSpPr/>
            <p:nvPr/>
          </p:nvSpPr>
          <p:spPr>
            <a:xfrm>
              <a:off x="469029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5"/>
                  </a:lnTo>
                  <a:lnTo>
                    <a:pt x="208" y="19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8"/>
            <p:cNvSpPr/>
            <p:nvPr/>
          </p:nvSpPr>
          <p:spPr>
            <a:xfrm>
              <a:off x="3872247" y="3157983"/>
              <a:ext cx="334338" cy="230834"/>
            </a:xfrm>
            <a:custGeom>
              <a:avLst/>
              <a:gdLst/>
              <a:ahLst/>
              <a:cxnLst/>
              <a:rect l="l" t="t" r="r" b="b"/>
              <a:pathLst>
                <a:path w="1305" h="901" extrusionOk="0">
                  <a:moveTo>
                    <a:pt x="1262" y="0"/>
                  </a:moveTo>
                  <a:lnTo>
                    <a:pt x="1262" y="503"/>
                  </a:lnTo>
                  <a:cubicBezTo>
                    <a:pt x="1262" y="513"/>
                    <a:pt x="1252" y="523"/>
                    <a:pt x="1239" y="523"/>
                  </a:cubicBezTo>
                  <a:lnTo>
                    <a:pt x="23" y="523"/>
                  </a:lnTo>
                  <a:cubicBezTo>
                    <a:pt x="10" y="523"/>
                    <a:pt x="0" y="533"/>
                    <a:pt x="0" y="546"/>
                  </a:cubicBezTo>
                  <a:lnTo>
                    <a:pt x="0" y="901"/>
                  </a:lnTo>
                  <a:lnTo>
                    <a:pt x="43" y="901"/>
                  </a:lnTo>
                  <a:lnTo>
                    <a:pt x="43" y="588"/>
                  </a:lnTo>
                  <a:cubicBezTo>
                    <a:pt x="43" y="579"/>
                    <a:pt x="53" y="569"/>
                    <a:pt x="66" y="569"/>
                  </a:cubicBezTo>
                  <a:lnTo>
                    <a:pt x="1282" y="569"/>
                  </a:lnTo>
                  <a:cubicBezTo>
                    <a:pt x="1295" y="569"/>
                    <a:pt x="1305" y="559"/>
                    <a:pt x="1305" y="546"/>
                  </a:cubicBezTo>
                  <a:lnTo>
                    <a:pt x="1305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8"/>
            <p:cNvSpPr/>
            <p:nvPr/>
          </p:nvSpPr>
          <p:spPr>
            <a:xfrm>
              <a:off x="4130496" y="3114941"/>
              <a:ext cx="146801" cy="32281"/>
            </a:xfrm>
            <a:custGeom>
              <a:avLst/>
              <a:gdLst/>
              <a:ahLst/>
              <a:cxnLst/>
              <a:rect l="l" t="t" r="r" b="b"/>
              <a:pathLst>
                <a:path w="573" h="126" extrusionOk="0">
                  <a:moveTo>
                    <a:pt x="4" y="1"/>
                  </a:moveTo>
                  <a:cubicBezTo>
                    <a:pt x="1" y="11"/>
                    <a:pt x="1" y="17"/>
                    <a:pt x="1" y="27"/>
                  </a:cubicBezTo>
                  <a:cubicBezTo>
                    <a:pt x="1" y="80"/>
                    <a:pt x="44" y="126"/>
                    <a:pt x="100" y="126"/>
                  </a:cubicBezTo>
                  <a:lnTo>
                    <a:pt x="474" y="126"/>
                  </a:lnTo>
                  <a:cubicBezTo>
                    <a:pt x="530" y="126"/>
                    <a:pt x="573" y="80"/>
                    <a:pt x="573" y="27"/>
                  </a:cubicBezTo>
                  <a:cubicBezTo>
                    <a:pt x="573" y="17"/>
                    <a:pt x="569" y="11"/>
                    <a:pt x="569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8"/>
            <p:cNvSpPr/>
            <p:nvPr/>
          </p:nvSpPr>
          <p:spPr>
            <a:xfrm>
              <a:off x="479815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8"/>
            <p:cNvSpPr/>
            <p:nvPr/>
          </p:nvSpPr>
          <p:spPr>
            <a:xfrm>
              <a:off x="3803073" y="3399579"/>
              <a:ext cx="146801" cy="25364"/>
            </a:xfrm>
            <a:custGeom>
              <a:avLst/>
              <a:gdLst/>
              <a:ahLst/>
              <a:cxnLst/>
              <a:rect l="l" t="t" r="r" b="b"/>
              <a:pathLst>
                <a:path w="573" h="99" extrusionOk="0">
                  <a:moveTo>
                    <a:pt x="96" y="0"/>
                  </a:moveTo>
                  <a:cubicBezTo>
                    <a:pt x="44" y="0"/>
                    <a:pt x="1" y="46"/>
                    <a:pt x="1" y="99"/>
                  </a:cubicBezTo>
                  <a:lnTo>
                    <a:pt x="573" y="99"/>
                  </a:lnTo>
                  <a:cubicBezTo>
                    <a:pt x="573" y="46"/>
                    <a:pt x="527" y="0"/>
                    <a:pt x="474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8"/>
            <p:cNvSpPr/>
            <p:nvPr/>
          </p:nvSpPr>
          <p:spPr>
            <a:xfrm>
              <a:off x="479815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8"/>
            <p:cNvSpPr/>
            <p:nvPr/>
          </p:nvSpPr>
          <p:spPr>
            <a:xfrm>
              <a:off x="3725701" y="2939188"/>
              <a:ext cx="1711399" cy="124000"/>
            </a:xfrm>
            <a:custGeom>
              <a:avLst/>
              <a:gdLst/>
              <a:ahLst/>
              <a:cxnLst/>
              <a:rect l="l" t="t" r="r" b="b"/>
              <a:pathLst>
                <a:path w="6680" h="484" extrusionOk="0">
                  <a:moveTo>
                    <a:pt x="1" y="0"/>
                  </a:moveTo>
                  <a:lnTo>
                    <a:pt x="1" y="483"/>
                  </a:lnTo>
                  <a:lnTo>
                    <a:pt x="6680" y="483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8"/>
            <p:cNvSpPr/>
            <p:nvPr/>
          </p:nvSpPr>
          <p:spPr>
            <a:xfrm>
              <a:off x="3725701" y="2939188"/>
              <a:ext cx="40735" cy="124000"/>
            </a:xfrm>
            <a:custGeom>
              <a:avLst/>
              <a:gdLst/>
              <a:ahLst/>
              <a:cxnLst/>
              <a:rect l="l" t="t" r="r" b="b"/>
              <a:pathLst>
                <a:path w="159" h="484" extrusionOk="0">
                  <a:moveTo>
                    <a:pt x="1" y="0"/>
                  </a:moveTo>
                  <a:lnTo>
                    <a:pt x="1" y="483"/>
                  </a:lnTo>
                  <a:lnTo>
                    <a:pt x="158" y="48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4369529" y="3525885"/>
              <a:ext cx="52520" cy="49702"/>
            </a:xfrm>
            <a:custGeom>
              <a:avLst/>
              <a:gdLst/>
              <a:ahLst/>
              <a:cxnLst/>
              <a:rect l="l" t="t" r="r" b="b"/>
              <a:pathLst>
                <a:path w="205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5" y="194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8"/>
            <p:cNvSpPr/>
            <p:nvPr/>
          </p:nvSpPr>
          <p:spPr>
            <a:xfrm>
              <a:off x="415509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8"/>
            <p:cNvSpPr/>
            <p:nvPr/>
          </p:nvSpPr>
          <p:spPr>
            <a:xfrm>
              <a:off x="4048000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1" y="0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8"/>
            <p:cNvSpPr/>
            <p:nvPr/>
          </p:nvSpPr>
          <p:spPr>
            <a:xfrm>
              <a:off x="426192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8"/>
            <p:cNvSpPr/>
            <p:nvPr/>
          </p:nvSpPr>
          <p:spPr>
            <a:xfrm>
              <a:off x="426192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8"/>
            <p:cNvSpPr/>
            <p:nvPr/>
          </p:nvSpPr>
          <p:spPr>
            <a:xfrm>
              <a:off x="415509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8"/>
            <p:cNvSpPr/>
            <p:nvPr/>
          </p:nvSpPr>
          <p:spPr>
            <a:xfrm>
              <a:off x="4583456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8"/>
            <p:cNvSpPr/>
            <p:nvPr/>
          </p:nvSpPr>
          <p:spPr>
            <a:xfrm>
              <a:off x="4155091" y="3525885"/>
              <a:ext cx="53289" cy="49702"/>
            </a:xfrm>
            <a:custGeom>
              <a:avLst/>
              <a:gdLst/>
              <a:ahLst/>
              <a:cxnLst/>
              <a:rect l="l" t="t" r="r" b="b"/>
              <a:pathLst>
                <a:path w="208" h="194" extrusionOk="0">
                  <a:moveTo>
                    <a:pt x="0" y="0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8"/>
            <p:cNvSpPr/>
            <p:nvPr/>
          </p:nvSpPr>
          <p:spPr>
            <a:xfrm>
              <a:off x="4583456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8"/>
            <p:cNvSpPr/>
            <p:nvPr/>
          </p:nvSpPr>
          <p:spPr>
            <a:xfrm>
              <a:off x="4261926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8"/>
            <p:cNvSpPr/>
            <p:nvPr/>
          </p:nvSpPr>
          <p:spPr>
            <a:xfrm>
              <a:off x="3833561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8"/>
            <p:cNvSpPr/>
            <p:nvPr/>
          </p:nvSpPr>
          <p:spPr>
            <a:xfrm>
              <a:off x="4048000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8"/>
            <p:cNvSpPr/>
            <p:nvPr/>
          </p:nvSpPr>
          <p:spPr>
            <a:xfrm>
              <a:off x="3833561" y="3657060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4"/>
                  </a:lnTo>
                  <a:lnTo>
                    <a:pt x="207" y="19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8"/>
            <p:cNvSpPr/>
            <p:nvPr/>
          </p:nvSpPr>
          <p:spPr>
            <a:xfrm>
              <a:off x="4048000" y="3754672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1" y="1"/>
                  </a:moveTo>
                  <a:lnTo>
                    <a:pt x="1" y="194"/>
                  </a:lnTo>
                  <a:lnTo>
                    <a:pt x="208" y="19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3833561" y="3852284"/>
              <a:ext cx="53289" cy="49959"/>
            </a:xfrm>
            <a:custGeom>
              <a:avLst/>
              <a:gdLst/>
              <a:ahLst/>
              <a:cxnLst/>
              <a:rect l="l" t="t" r="r" b="b"/>
              <a:pathLst>
                <a:path w="208" h="195" extrusionOk="0">
                  <a:moveTo>
                    <a:pt x="0" y="1"/>
                  </a:moveTo>
                  <a:lnTo>
                    <a:pt x="0" y="195"/>
                  </a:lnTo>
                  <a:lnTo>
                    <a:pt x="207" y="195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4941110" y="2142920"/>
              <a:ext cx="495998" cy="784733"/>
            </a:xfrm>
            <a:custGeom>
              <a:avLst/>
              <a:gdLst/>
              <a:ahLst/>
              <a:cxnLst/>
              <a:rect l="l" t="t" r="r" b="b"/>
              <a:pathLst>
                <a:path w="1936" h="3063" extrusionOk="0">
                  <a:moveTo>
                    <a:pt x="1187" y="0"/>
                  </a:moveTo>
                  <a:lnTo>
                    <a:pt x="1" y="3062"/>
                  </a:lnTo>
                  <a:lnTo>
                    <a:pt x="1936" y="3062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4688754" y="2939188"/>
              <a:ext cx="174470" cy="124000"/>
            </a:xfrm>
            <a:custGeom>
              <a:avLst/>
              <a:gdLst/>
              <a:ahLst/>
              <a:cxnLst/>
              <a:rect l="l" t="t" r="r" b="b"/>
              <a:pathLst>
                <a:path w="681" h="484" extrusionOk="0">
                  <a:moveTo>
                    <a:pt x="210" y="0"/>
                  </a:moveTo>
                  <a:cubicBezTo>
                    <a:pt x="141" y="151"/>
                    <a:pt x="63" y="329"/>
                    <a:pt x="0" y="483"/>
                  </a:cubicBezTo>
                  <a:lnTo>
                    <a:pt x="470" y="483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4887308" y="2939188"/>
              <a:ext cx="549800" cy="124000"/>
            </a:xfrm>
            <a:custGeom>
              <a:avLst/>
              <a:gdLst/>
              <a:ahLst/>
              <a:cxnLst/>
              <a:rect l="l" t="t" r="r" b="b"/>
              <a:pathLst>
                <a:path w="2146" h="484" extrusionOk="0">
                  <a:moveTo>
                    <a:pt x="194" y="0"/>
                  </a:moveTo>
                  <a:lnTo>
                    <a:pt x="0" y="483"/>
                  </a:lnTo>
                  <a:lnTo>
                    <a:pt x="2146" y="483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4386439" y="3109049"/>
              <a:ext cx="389933" cy="189842"/>
            </a:xfrm>
            <a:custGeom>
              <a:avLst/>
              <a:gdLst/>
              <a:ahLst/>
              <a:cxnLst/>
              <a:rect l="l" t="t" r="r" b="b"/>
              <a:pathLst>
                <a:path w="1522" h="741" extrusionOk="0">
                  <a:moveTo>
                    <a:pt x="342" y="1"/>
                  </a:moveTo>
                  <a:lnTo>
                    <a:pt x="342" y="503"/>
                  </a:lnTo>
                  <a:cubicBezTo>
                    <a:pt x="342" y="513"/>
                    <a:pt x="332" y="523"/>
                    <a:pt x="319" y="523"/>
                  </a:cubicBezTo>
                  <a:lnTo>
                    <a:pt x="1" y="523"/>
                  </a:lnTo>
                  <a:lnTo>
                    <a:pt x="1" y="740"/>
                  </a:lnTo>
                  <a:lnTo>
                    <a:pt x="1522" y="740"/>
                  </a:lnTo>
                  <a:lnTo>
                    <a:pt x="1522" y="523"/>
                  </a:lnTo>
                  <a:lnTo>
                    <a:pt x="1203" y="523"/>
                  </a:lnTo>
                  <a:cubicBezTo>
                    <a:pt x="1190" y="523"/>
                    <a:pt x="1180" y="513"/>
                    <a:pt x="1180" y="503"/>
                  </a:cubicBezTo>
                  <a:lnTo>
                    <a:pt x="1180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8"/>
            <p:cNvSpPr/>
            <p:nvPr/>
          </p:nvSpPr>
          <p:spPr>
            <a:xfrm>
              <a:off x="4474059" y="3109049"/>
              <a:ext cx="214950" cy="53289"/>
            </a:xfrm>
            <a:custGeom>
              <a:avLst/>
              <a:gdLst/>
              <a:ahLst/>
              <a:cxnLst/>
              <a:rect l="l" t="t" r="r" b="b"/>
              <a:pathLst>
                <a:path w="839" h="208" extrusionOk="0">
                  <a:moveTo>
                    <a:pt x="0" y="1"/>
                  </a:moveTo>
                  <a:lnTo>
                    <a:pt x="838" y="208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8"/>
            <p:cNvSpPr/>
            <p:nvPr/>
          </p:nvSpPr>
          <p:spPr>
            <a:xfrm>
              <a:off x="3744147" y="2167259"/>
              <a:ext cx="185487" cy="81983"/>
            </a:xfrm>
            <a:custGeom>
              <a:avLst/>
              <a:gdLst/>
              <a:ahLst/>
              <a:cxnLst/>
              <a:rect l="l" t="t" r="r" b="b"/>
              <a:pathLst>
                <a:path w="724" h="320" extrusionOk="0">
                  <a:moveTo>
                    <a:pt x="362" y="1"/>
                  </a:moveTo>
                  <a:cubicBezTo>
                    <a:pt x="162" y="1"/>
                    <a:pt x="1" y="70"/>
                    <a:pt x="1" y="158"/>
                  </a:cubicBezTo>
                  <a:cubicBezTo>
                    <a:pt x="1" y="247"/>
                    <a:pt x="162" y="319"/>
                    <a:pt x="362" y="319"/>
                  </a:cubicBezTo>
                  <a:cubicBezTo>
                    <a:pt x="563" y="319"/>
                    <a:pt x="724" y="247"/>
                    <a:pt x="724" y="158"/>
                  </a:cubicBezTo>
                  <a:cubicBezTo>
                    <a:pt x="724" y="70"/>
                    <a:pt x="563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8"/>
            <p:cNvSpPr/>
            <p:nvPr/>
          </p:nvSpPr>
          <p:spPr>
            <a:xfrm>
              <a:off x="4095140" y="2272557"/>
              <a:ext cx="151925" cy="152438"/>
            </a:xfrm>
            <a:custGeom>
              <a:avLst/>
              <a:gdLst/>
              <a:ahLst/>
              <a:cxnLst/>
              <a:rect l="l" t="t" r="r" b="b"/>
              <a:pathLst>
                <a:path w="593" h="595" extrusionOk="0">
                  <a:moveTo>
                    <a:pt x="297" y="0"/>
                  </a:moveTo>
                  <a:lnTo>
                    <a:pt x="251" y="250"/>
                  </a:lnTo>
                  <a:lnTo>
                    <a:pt x="1" y="299"/>
                  </a:lnTo>
                  <a:lnTo>
                    <a:pt x="251" y="345"/>
                  </a:lnTo>
                  <a:lnTo>
                    <a:pt x="297" y="595"/>
                  </a:lnTo>
                  <a:lnTo>
                    <a:pt x="343" y="345"/>
                  </a:lnTo>
                  <a:lnTo>
                    <a:pt x="592" y="299"/>
                  </a:lnTo>
                  <a:lnTo>
                    <a:pt x="343" y="25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8"/>
            <p:cNvSpPr/>
            <p:nvPr/>
          </p:nvSpPr>
          <p:spPr>
            <a:xfrm>
              <a:off x="3998553" y="2427302"/>
              <a:ext cx="122206" cy="122462"/>
            </a:xfrm>
            <a:custGeom>
              <a:avLst/>
              <a:gdLst/>
              <a:ahLst/>
              <a:cxnLst/>
              <a:rect l="l" t="t" r="r" b="b"/>
              <a:pathLst>
                <a:path w="477" h="478" extrusionOk="0">
                  <a:moveTo>
                    <a:pt x="237" y="1"/>
                  </a:moveTo>
                  <a:lnTo>
                    <a:pt x="201" y="201"/>
                  </a:lnTo>
                  <a:lnTo>
                    <a:pt x="0" y="237"/>
                  </a:lnTo>
                  <a:lnTo>
                    <a:pt x="201" y="277"/>
                  </a:lnTo>
                  <a:lnTo>
                    <a:pt x="237" y="477"/>
                  </a:lnTo>
                  <a:lnTo>
                    <a:pt x="276" y="277"/>
                  </a:lnTo>
                  <a:lnTo>
                    <a:pt x="477" y="237"/>
                  </a:lnTo>
                  <a:lnTo>
                    <a:pt x="276" y="201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48"/>
            <p:cNvSpPr/>
            <p:nvPr/>
          </p:nvSpPr>
          <p:spPr>
            <a:xfrm>
              <a:off x="5043846" y="2425764"/>
              <a:ext cx="152694" cy="152438"/>
            </a:xfrm>
            <a:custGeom>
              <a:avLst/>
              <a:gdLst/>
              <a:ahLst/>
              <a:cxnLst/>
              <a:rect l="l" t="t" r="r" b="b"/>
              <a:pathLst>
                <a:path w="596" h="595" extrusionOk="0">
                  <a:moveTo>
                    <a:pt x="299" y="0"/>
                  </a:moveTo>
                  <a:lnTo>
                    <a:pt x="250" y="250"/>
                  </a:lnTo>
                  <a:lnTo>
                    <a:pt x="1" y="296"/>
                  </a:lnTo>
                  <a:lnTo>
                    <a:pt x="250" y="345"/>
                  </a:lnTo>
                  <a:lnTo>
                    <a:pt x="299" y="595"/>
                  </a:lnTo>
                  <a:lnTo>
                    <a:pt x="345" y="345"/>
                  </a:lnTo>
                  <a:lnTo>
                    <a:pt x="595" y="296"/>
                  </a:lnTo>
                  <a:lnTo>
                    <a:pt x="345" y="25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48"/>
            <p:cNvSpPr/>
            <p:nvPr/>
          </p:nvSpPr>
          <p:spPr>
            <a:xfrm>
              <a:off x="4889870" y="2225416"/>
              <a:ext cx="152438" cy="152438"/>
            </a:xfrm>
            <a:custGeom>
              <a:avLst/>
              <a:gdLst/>
              <a:ahLst/>
              <a:cxnLst/>
              <a:rect l="l" t="t" r="r" b="b"/>
              <a:pathLst>
                <a:path w="595" h="595" extrusionOk="0">
                  <a:moveTo>
                    <a:pt x="299" y="0"/>
                  </a:moveTo>
                  <a:lnTo>
                    <a:pt x="250" y="250"/>
                  </a:lnTo>
                  <a:lnTo>
                    <a:pt x="0" y="299"/>
                  </a:lnTo>
                  <a:lnTo>
                    <a:pt x="250" y="345"/>
                  </a:lnTo>
                  <a:lnTo>
                    <a:pt x="299" y="595"/>
                  </a:lnTo>
                  <a:lnTo>
                    <a:pt x="345" y="345"/>
                  </a:lnTo>
                  <a:lnTo>
                    <a:pt x="595" y="299"/>
                  </a:lnTo>
                  <a:lnTo>
                    <a:pt x="345" y="25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8"/>
            <p:cNvSpPr/>
            <p:nvPr/>
          </p:nvSpPr>
          <p:spPr>
            <a:xfrm>
              <a:off x="4964680" y="2660443"/>
              <a:ext cx="122462" cy="122462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41" y="1"/>
                  </a:moveTo>
                  <a:lnTo>
                    <a:pt x="201" y="201"/>
                  </a:lnTo>
                  <a:lnTo>
                    <a:pt x="1" y="237"/>
                  </a:lnTo>
                  <a:lnTo>
                    <a:pt x="201" y="277"/>
                  </a:lnTo>
                  <a:lnTo>
                    <a:pt x="241" y="477"/>
                  </a:lnTo>
                  <a:lnTo>
                    <a:pt x="277" y="277"/>
                  </a:lnTo>
                  <a:lnTo>
                    <a:pt x="477" y="237"/>
                  </a:lnTo>
                  <a:lnTo>
                    <a:pt x="277" y="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>
              <a:off x="4070033" y="2613302"/>
              <a:ext cx="169347" cy="169603"/>
            </a:xfrm>
            <a:custGeom>
              <a:avLst/>
              <a:gdLst/>
              <a:ahLst/>
              <a:cxnLst/>
              <a:rect l="l" t="t" r="r" b="b"/>
              <a:pathLst>
                <a:path w="661" h="662" extrusionOk="0">
                  <a:moveTo>
                    <a:pt x="332" y="1"/>
                  </a:moveTo>
                  <a:lnTo>
                    <a:pt x="280" y="280"/>
                  </a:lnTo>
                  <a:lnTo>
                    <a:pt x="0" y="333"/>
                  </a:lnTo>
                  <a:lnTo>
                    <a:pt x="280" y="385"/>
                  </a:lnTo>
                  <a:lnTo>
                    <a:pt x="332" y="661"/>
                  </a:lnTo>
                  <a:lnTo>
                    <a:pt x="381" y="385"/>
                  </a:lnTo>
                  <a:lnTo>
                    <a:pt x="661" y="333"/>
                  </a:lnTo>
                  <a:lnTo>
                    <a:pt x="381" y="280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5681781" y="3587117"/>
              <a:ext cx="118107" cy="180363"/>
            </a:xfrm>
            <a:custGeom>
              <a:avLst/>
              <a:gdLst/>
              <a:ahLst/>
              <a:cxnLst/>
              <a:rect l="l" t="t" r="r" b="b"/>
              <a:pathLst>
                <a:path w="461" h="704" extrusionOk="0">
                  <a:moveTo>
                    <a:pt x="1" y="1"/>
                  </a:moveTo>
                  <a:lnTo>
                    <a:pt x="1" y="1"/>
                  </a:lnTo>
                  <a:cubicBezTo>
                    <a:pt x="99" y="90"/>
                    <a:pt x="267" y="303"/>
                    <a:pt x="270" y="704"/>
                  </a:cubicBezTo>
                  <a:cubicBezTo>
                    <a:pt x="336" y="688"/>
                    <a:pt x="402" y="665"/>
                    <a:pt x="461" y="642"/>
                  </a:cubicBezTo>
                  <a:cubicBezTo>
                    <a:pt x="418" y="306"/>
                    <a:pt x="231" y="5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5647451" y="3762358"/>
              <a:ext cx="154999" cy="230834"/>
            </a:xfrm>
            <a:custGeom>
              <a:avLst/>
              <a:gdLst/>
              <a:ahLst/>
              <a:cxnLst/>
              <a:rect l="l" t="t" r="r" b="b"/>
              <a:pathLst>
                <a:path w="605" h="901" extrusionOk="0">
                  <a:moveTo>
                    <a:pt x="598" y="0"/>
                  </a:moveTo>
                  <a:cubicBezTo>
                    <a:pt x="539" y="27"/>
                    <a:pt x="473" y="46"/>
                    <a:pt x="404" y="63"/>
                  </a:cubicBezTo>
                  <a:cubicBezTo>
                    <a:pt x="401" y="132"/>
                    <a:pt x="394" y="204"/>
                    <a:pt x="381" y="283"/>
                  </a:cubicBezTo>
                  <a:cubicBezTo>
                    <a:pt x="335" y="582"/>
                    <a:pt x="177" y="772"/>
                    <a:pt x="0" y="897"/>
                  </a:cubicBezTo>
                  <a:cubicBezTo>
                    <a:pt x="17" y="897"/>
                    <a:pt x="30" y="900"/>
                    <a:pt x="46" y="900"/>
                  </a:cubicBezTo>
                  <a:cubicBezTo>
                    <a:pt x="355" y="900"/>
                    <a:pt x="605" y="542"/>
                    <a:pt x="605" y="102"/>
                  </a:cubicBezTo>
                  <a:cubicBezTo>
                    <a:pt x="605" y="69"/>
                    <a:pt x="601" y="36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5516020" y="3763126"/>
              <a:ext cx="127330" cy="228272"/>
            </a:xfrm>
            <a:custGeom>
              <a:avLst/>
              <a:gdLst/>
              <a:ahLst/>
              <a:cxnLst/>
              <a:rect l="l" t="t" r="r" b="b"/>
              <a:pathLst>
                <a:path w="497" h="891" extrusionOk="0">
                  <a:moveTo>
                    <a:pt x="7" y="1"/>
                  </a:moveTo>
                  <a:cubicBezTo>
                    <a:pt x="4" y="33"/>
                    <a:pt x="1" y="66"/>
                    <a:pt x="1" y="99"/>
                  </a:cubicBezTo>
                  <a:cubicBezTo>
                    <a:pt x="1" y="510"/>
                    <a:pt x="221" y="848"/>
                    <a:pt x="497" y="891"/>
                  </a:cubicBezTo>
                  <a:cubicBezTo>
                    <a:pt x="293" y="727"/>
                    <a:pt x="89" y="451"/>
                    <a:pt x="102" y="56"/>
                  </a:cubicBezTo>
                  <a:lnTo>
                    <a:pt x="102" y="33"/>
                  </a:lnTo>
                  <a:cubicBezTo>
                    <a:pt x="70" y="24"/>
                    <a:pt x="37" y="10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5519351" y="3584811"/>
              <a:ext cx="162685" cy="176008"/>
            </a:xfrm>
            <a:custGeom>
              <a:avLst/>
              <a:gdLst/>
              <a:ahLst/>
              <a:cxnLst/>
              <a:rect l="l" t="t" r="r" b="b"/>
              <a:pathLst>
                <a:path w="635" h="687" extrusionOk="0">
                  <a:moveTo>
                    <a:pt x="546" y="0"/>
                  </a:moveTo>
                  <a:cubicBezTo>
                    <a:pt x="277" y="0"/>
                    <a:pt x="47" y="273"/>
                    <a:pt x="1" y="651"/>
                  </a:cubicBezTo>
                  <a:cubicBezTo>
                    <a:pt x="30" y="664"/>
                    <a:pt x="60" y="674"/>
                    <a:pt x="93" y="687"/>
                  </a:cubicBezTo>
                  <a:cubicBezTo>
                    <a:pt x="149" y="102"/>
                    <a:pt x="635" y="10"/>
                    <a:pt x="635" y="10"/>
                  </a:cubicBezTo>
                  <a:cubicBezTo>
                    <a:pt x="608" y="3"/>
                    <a:pt x="576" y="0"/>
                    <a:pt x="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5541384" y="3645274"/>
              <a:ext cx="70967" cy="88132"/>
            </a:xfrm>
            <a:custGeom>
              <a:avLst/>
              <a:gdLst/>
              <a:ahLst/>
              <a:cxnLst/>
              <a:rect l="l" t="t" r="r" b="b"/>
              <a:pathLst>
                <a:path w="277" h="344" extrusionOk="0">
                  <a:moveTo>
                    <a:pt x="174" y="0"/>
                  </a:moveTo>
                  <a:cubicBezTo>
                    <a:pt x="119" y="0"/>
                    <a:pt x="59" y="55"/>
                    <a:pt x="33" y="135"/>
                  </a:cubicBezTo>
                  <a:cubicBezTo>
                    <a:pt x="0" y="227"/>
                    <a:pt x="20" y="319"/>
                    <a:pt x="79" y="339"/>
                  </a:cubicBezTo>
                  <a:cubicBezTo>
                    <a:pt x="88" y="342"/>
                    <a:pt x="97" y="344"/>
                    <a:pt x="106" y="344"/>
                  </a:cubicBezTo>
                  <a:cubicBezTo>
                    <a:pt x="158" y="344"/>
                    <a:pt x="215" y="289"/>
                    <a:pt x="243" y="211"/>
                  </a:cubicBezTo>
                  <a:cubicBezTo>
                    <a:pt x="276" y="119"/>
                    <a:pt x="256" y="27"/>
                    <a:pt x="197" y="4"/>
                  </a:cubicBezTo>
                  <a:cubicBezTo>
                    <a:pt x="190" y="1"/>
                    <a:pt x="182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4734101" y="2101672"/>
              <a:ext cx="751940" cy="1002757"/>
            </a:xfrm>
            <a:custGeom>
              <a:avLst/>
              <a:gdLst/>
              <a:ahLst/>
              <a:cxnLst/>
              <a:rect l="l" t="t" r="r" b="b"/>
              <a:pathLst>
                <a:path w="2935" h="3914" extrusionOk="0">
                  <a:moveTo>
                    <a:pt x="1623" y="0"/>
                  </a:moveTo>
                  <a:lnTo>
                    <a:pt x="1574" y="119"/>
                  </a:lnTo>
                  <a:lnTo>
                    <a:pt x="2767" y="119"/>
                  </a:lnTo>
                  <a:cubicBezTo>
                    <a:pt x="2777" y="119"/>
                    <a:pt x="2786" y="128"/>
                    <a:pt x="2786" y="138"/>
                  </a:cubicBezTo>
                  <a:lnTo>
                    <a:pt x="2786" y="3246"/>
                  </a:lnTo>
                  <a:lnTo>
                    <a:pt x="2786" y="3775"/>
                  </a:lnTo>
                  <a:cubicBezTo>
                    <a:pt x="2786" y="3785"/>
                    <a:pt x="2777" y="3795"/>
                    <a:pt x="2767" y="3795"/>
                  </a:cubicBezTo>
                  <a:lnTo>
                    <a:pt x="47" y="3795"/>
                  </a:lnTo>
                  <a:lnTo>
                    <a:pt x="1" y="3913"/>
                  </a:lnTo>
                  <a:lnTo>
                    <a:pt x="2934" y="3913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4666720" y="3698308"/>
              <a:ext cx="12810" cy="45603"/>
            </a:xfrm>
            <a:custGeom>
              <a:avLst/>
              <a:gdLst/>
              <a:ahLst/>
              <a:cxnLst/>
              <a:rect l="l" t="t" r="r" b="b"/>
              <a:pathLst>
                <a:path w="50" h="178" extrusionOk="0">
                  <a:moveTo>
                    <a:pt x="50" y="1"/>
                  </a:moveTo>
                  <a:lnTo>
                    <a:pt x="1" y="178"/>
                  </a:lnTo>
                  <a:lnTo>
                    <a:pt x="50" y="178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4610357" y="3484637"/>
              <a:ext cx="716584" cy="452957"/>
            </a:xfrm>
            <a:custGeom>
              <a:avLst/>
              <a:gdLst/>
              <a:ahLst/>
              <a:cxnLst/>
              <a:rect l="l" t="t" r="r" b="b"/>
              <a:pathLst>
                <a:path w="2797" h="1768" extrusionOk="0">
                  <a:moveTo>
                    <a:pt x="960" y="118"/>
                  </a:moveTo>
                  <a:cubicBezTo>
                    <a:pt x="973" y="118"/>
                    <a:pt x="983" y="128"/>
                    <a:pt x="983" y="141"/>
                  </a:cubicBezTo>
                  <a:lnTo>
                    <a:pt x="983" y="378"/>
                  </a:lnTo>
                  <a:cubicBezTo>
                    <a:pt x="983" y="388"/>
                    <a:pt x="973" y="398"/>
                    <a:pt x="960" y="398"/>
                  </a:cubicBezTo>
                  <a:lnTo>
                    <a:pt x="710" y="398"/>
                  </a:lnTo>
                  <a:cubicBezTo>
                    <a:pt x="700" y="398"/>
                    <a:pt x="690" y="388"/>
                    <a:pt x="690" y="378"/>
                  </a:cubicBezTo>
                  <a:lnTo>
                    <a:pt x="690" y="141"/>
                  </a:lnTo>
                  <a:cubicBezTo>
                    <a:pt x="690" y="128"/>
                    <a:pt x="700" y="118"/>
                    <a:pt x="710" y="118"/>
                  </a:cubicBezTo>
                  <a:close/>
                  <a:moveTo>
                    <a:pt x="1798" y="118"/>
                  </a:moveTo>
                  <a:cubicBezTo>
                    <a:pt x="1807" y="118"/>
                    <a:pt x="1817" y="128"/>
                    <a:pt x="1817" y="141"/>
                  </a:cubicBezTo>
                  <a:lnTo>
                    <a:pt x="1817" y="378"/>
                  </a:lnTo>
                  <a:cubicBezTo>
                    <a:pt x="1817" y="388"/>
                    <a:pt x="1807" y="398"/>
                    <a:pt x="1798" y="398"/>
                  </a:cubicBezTo>
                  <a:lnTo>
                    <a:pt x="1548" y="398"/>
                  </a:lnTo>
                  <a:cubicBezTo>
                    <a:pt x="1535" y="398"/>
                    <a:pt x="1525" y="388"/>
                    <a:pt x="1525" y="378"/>
                  </a:cubicBezTo>
                  <a:lnTo>
                    <a:pt x="1525" y="141"/>
                  </a:lnTo>
                  <a:cubicBezTo>
                    <a:pt x="1525" y="128"/>
                    <a:pt x="1535" y="118"/>
                    <a:pt x="1548" y="118"/>
                  </a:cubicBezTo>
                  <a:close/>
                  <a:moveTo>
                    <a:pt x="2215" y="118"/>
                  </a:moveTo>
                  <a:cubicBezTo>
                    <a:pt x="2228" y="118"/>
                    <a:pt x="2238" y="128"/>
                    <a:pt x="2238" y="141"/>
                  </a:cubicBezTo>
                  <a:lnTo>
                    <a:pt x="2238" y="378"/>
                  </a:lnTo>
                  <a:cubicBezTo>
                    <a:pt x="2238" y="388"/>
                    <a:pt x="2228" y="398"/>
                    <a:pt x="2215" y="398"/>
                  </a:cubicBezTo>
                  <a:lnTo>
                    <a:pt x="1965" y="398"/>
                  </a:lnTo>
                  <a:cubicBezTo>
                    <a:pt x="1955" y="398"/>
                    <a:pt x="1945" y="388"/>
                    <a:pt x="1945" y="378"/>
                  </a:cubicBezTo>
                  <a:lnTo>
                    <a:pt x="1945" y="141"/>
                  </a:lnTo>
                  <a:cubicBezTo>
                    <a:pt x="1945" y="128"/>
                    <a:pt x="1952" y="118"/>
                    <a:pt x="1965" y="118"/>
                  </a:cubicBezTo>
                  <a:close/>
                  <a:moveTo>
                    <a:pt x="2632" y="118"/>
                  </a:moveTo>
                  <a:cubicBezTo>
                    <a:pt x="2645" y="118"/>
                    <a:pt x="2655" y="128"/>
                    <a:pt x="2655" y="141"/>
                  </a:cubicBezTo>
                  <a:lnTo>
                    <a:pt x="2655" y="378"/>
                  </a:lnTo>
                  <a:cubicBezTo>
                    <a:pt x="2655" y="388"/>
                    <a:pt x="2645" y="398"/>
                    <a:pt x="2632" y="398"/>
                  </a:cubicBezTo>
                  <a:lnTo>
                    <a:pt x="2382" y="398"/>
                  </a:lnTo>
                  <a:cubicBezTo>
                    <a:pt x="2373" y="398"/>
                    <a:pt x="2363" y="388"/>
                    <a:pt x="2363" y="378"/>
                  </a:cubicBezTo>
                  <a:lnTo>
                    <a:pt x="2363" y="141"/>
                  </a:lnTo>
                  <a:cubicBezTo>
                    <a:pt x="2363" y="128"/>
                    <a:pt x="2373" y="118"/>
                    <a:pt x="2382" y="118"/>
                  </a:cubicBezTo>
                  <a:close/>
                  <a:moveTo>
                    <a:pt x="960" y="631"/>
                  </a:moveTo>
                  <a:cubicBezTo>
                    <a:pt x="973" y="631"/>
                    <a:pt x="983" y="641"/>
                    <a:pt x="983" y="651"/>
                  </a:cubicBezTo>
                  <a:lnTo>
                    <a:pt x="983" y="890"/>
                  </a:lnTo>
                  <a:cubicBezTo>
                    <a:pt x="983" y="900"/>
                    <a:pt x="973" y="910"/>
                    <a:pt x="960" y="910"/>
                  </a:cubicBezTo>
                  <a:lnTo>
                    <a:pt x="710" y="910"/>
                  </a:lnTo>
                  <a:cubicBezTo>
                    <a:pt x="700" y="910"/>
                    <a:pt x="690" y="900"/>
                    <a:pt x="690" y="890"/>
                  </a:cubicBezTo>
                  <a:lnTo>
                    <a:pt x="690" y="651"/>
                  </a:lnTo>
                  <a:cubicBezTo>
                    <a:pt x="690" y="641"/>
                    <a:pt x="700" y="631"/>
                    <a:pt x="710" y="631"/>
                  </a:cubicBezTo>
                  <a:close/>
                  <a:moveTo>
                    <a:pt x="1798" y="631"/>
                  </a:moveTo>
                  <a:cubicBezTo>
                    <a:pt x="1807" y="631"/>
                    <a:pt x="1817" y="641"/>
                    <a:pt x="1817" y="651"/>
                  </a:cubicBezTo>
                  <a:lnTo>
                    <a:pt x="1817" y="890"/>
                  </a:lnTo>
                  <a:cubicBezTo>
                    <a:pt x="1817" y="900"/>
                    <a:pt x="1807" y="910"/>
                    <a:pt x="1798" y="910"/>
                  </a:cubicBezTo>
                  <a:lnTo>
                    <a:pt x="1548" y="910"/>
                  </a:lnTo>
                  <a:cubicBezTo>
                    <a:pt x="1535" y="910"/>
                    <a:pt x="1525" y="900"/>
                    <a:pt x="1525" y="890"/>
                  </a:cubicBezTo>
                  <a:lnTo>
                    <a:pt x="1525" y="651"/>
                  </a:lnTo>
                  <a:cubicBezTo>
                    <a:pt x="1525" y="641"/>
                    <a:pt x="1535" y="631"/>
                    <a:pt x="1548" y="631"/>
                  </a:cubicBezTo>
                  <a:close/>
                  <a:moveTo>
                    <a:pt x="2215" y="631"/>
                  </a:moveTo>
                  <a:cubicBezTo>
                    <a:pt x="2228" y="631"/>
                    <a:pt x="2238" y="641"/>
                    <a:pt x="2238" y="651"/>
                  </a:cubicBezTo>
                  <a:lnTo>
                    <a:pt x="2238" y="890"/>
                  </a:lnTo>
                  <a:cubicBezTo>
                    <a:pt x="2238" y="900"/>
                    <a:pt x="2228" y="910"/>
                    <a:pt x="2215" y="910"/>
                  </a:cubicBezTo>
                  <a:lnTo>
                    <a:pt x="1965" y="910"/>
                  </a:lnTo>
                  <a:cubicBezTo>
                    <a:pt x="1955" y="910"/>
                    <a:pt x="1945" y="900"/>
                    <a:pt x="1945" y="890"/>
                  </a:cubicBezTo>
                  <a:lnTo>
                    <a:pt x="1945" y="651"/>
                  </a:lnTo>
                  <a:cubicBezTo>
                    <a:pt x="1945" y="641"/>
                    <a:pt x="1952" y="631"/>
                    <a:pt x="1965" y="631"/>
                  </a:cubicBezTo>
                  <a:close/>
                  <a:moveTo>
                    <a:pt x="2632" y="631"/>
                  </a:moveTo>
                  <a:cubicBezTo>
                    <a:pt x="2645" y="631"/>
                    <a:pt x="2655" y="641"/>
                    <a:pt x="2655" y="651"/>
                  </a:cubicBezTo>
                  <a:lnTo>
                    <a:pt x="2655" y="890"/>
                  </a:lnTo>
                  <a:cubicBezTo>
                    <a:pt x="2655" y="900"/>
                    <a:pt x="2645" y="910"/>
                    <a:pt x="2632" y="910"/>
                  </a:cubicBezTo>
                  <a:lnTo>
                    <a:pt x="2382" y="910"/>
                  </a:lnTo>
                  <a:cubicBezTo>
                    <a:pt x="2373" y="910"/>
                    <a:pt x="2363" y="900"/>
                    <a:pt x="2363" y="890"/>
                  </a:cubicBezTo>
                  <a:lnTo>
                    <a:pt x="2363" y="651"/>
                  </a:lnTo>
                  <a:cubicBezTo>
                    <a:pt x="2363" y="641"/>
                    <a:pt x="2373" y="631"/>
                    <a:pt x="2382" y="631"/>
                  </a:cubicBezTo>
                  <a:close/>
                  <a:moveTo>
                    <a:pt x="960" y="1012"/>
                  </a:moveTo>
                  <a:cubicBezTo>
                    <a:pt x="973" y="1012"/>
                    <a:pt x="983" y="1022"/>
                    <a:pt x="983" y="1032"/>
                  </a:cubicBezTo>
                  <a:lnTo>
                    <a:pt x="983" y="1271"/>
                  </a:lnTo>
                  <a:cubicBezTo>
                    <a:pt x="983" y="1281"/>
                    <a:pt x="973" y="1291"/>
                    <a:pt x="960" y="1291"/>
                  </a:cubicBezTo>
                  <a:lnTo>
                    <a:pt x="710" y="1291"/>
                  </a:lnTo>
                  <a:cubicBezTo>
                    <a:pt x="700" y="1291"/>
                    <a:pt x="690" y="1281"/>
                    <a:pt x="690" y="1271"/>
                  </a:cubicBezTo>
                  <a:lnTo>
                    <a:pt x="690" y="1032"/>
                  </a:lnTo>
                  <a:cubicBezTo>
                    <a:pt x="690" y="1022"/>
                    <a:pt x="700" y="1012"/>
                    <a:pt x="710" y="1012"/>
                  </a:cubicBezTo>
                  <a:close/>
                  <a:moveTo>
                    <a:pt x="1798" y="1012"/>
                  </a:moveTo>
                  <a:cubicBezTo>
                    <a:pt x="1807" y="1012"/>
                    <a:pt x="1817" y="1022"/>
                    <a:pt x="1817" y="1032"/>
                  </a:cubicBezTo>
                  <a:lnTo>
                    <a:pt x="1817" y="1271"/>
                  </a:lnTo>
                  <a:cubicBezTo>
                    <a:pt x="1817" y="1281"/>
                    <a:pt x="1807" y="1291"/>
                    <a:pt x="1798" y="1291"/>
                  </a:cubicBezTo>
                  <a:lnTo>
                    <a:pt x="1548" y="1291"/>
                  </a:lnTo>
                  <a:cubicBezTo>
                    <a:pt x="1535" y="1291"/>
                    <a:pt x="1525" y="1281"/>
                    <a:pt x="1525" y="1271"/>
                  </a:cubicBezTo>
                  <a:lnTo>
                    <a:pt x="1525" y="1032"/>
                  </a:lnTo>
                  <a:cubicBezTo>
                    <a:pt x="1525" y="1022"/>
                    <a:pt x="1535" y="1012"/>
                    <a:pt x="1548" y="1012"/>
                  </a:cubicBezTo>
                  <a:close/>
                  <a:moveTo>
                    <a:pt x="2215" y="1012"/>
                  </a:moveTo>
                  <a:cubicBezTo>
                    <a:pt x="2228" y="1012"/>
                    <a:pt x="2238" y="1022"/>
                    <a:pt x="2238" y="1032"/>
                  </a:cubicBezTo>
                  <a:lnTo>
                    <a:pt x="2238" y="1271"/>
                  </a:lnTo>
                  <a:cubicBezTo>
                    <a:pt x="2238" y="1281"/>
                    <a:pt x="2228" y="1291"/>
                    <a:pt x="2215" y="1291"/>
                  </a:cubicBezTo>
                  <a:lnTo>
                    <a:pt x="1965" y="1291"/>
                  </a:lnTo>
                  <a:cubicBezTo>
                    <a:pt x="1955" y="1291"/>
                    <a:pt x="1945" y="1281"/>
                    <a:pt x="1945" y="1271"/>
                  </a:cubicBezTo>
                  <a:lnTo>
                    <a:pt x="1945" y="1032"/>
                  </a:lnTo>
                  <a:cubicBezTo>
                    <a:pt x="1945" y="1022"/>
                    <a:pt x="1952" y="1012"/>
                    <a:pt x="1965" y="1012"/>
                  </a:cubicBezTo>
                  <a:close/>
                  <a:moveTo>
                    <a:pt x="2632" y="1012"/>
                  </a:moveTo>
                  <a:cubicBezTo>
                    <a:pt x="2645" y="1012"/>
                    <a:pt x="2655" y="1022"/>
                    <a:pt x="2655" y="1032"/>
                  </a:cubicBezTo>
                  <a:lnTo>
                    <a:pt x="2655" y="1271"/>
                  </a:lnTo>
                  <a:cubicBezTo>
                    <a:pt x="2655" y="1281"/>
                    <a:pt x="2645" y="1291"/>
                    <a:pt x="2632" y="1291"/>
                  </a:cubicBezTo>
                  <a:lnTo>
                    <a:pt x="2382" y="1291"/>
                  </a:lnTo>
                  <a:cubicBezTo>
                    <a:pt x="2373" y="1291"/>
                    <a:pt x="2363" y="1281"/>
                    <a:pt x="2363" y="1271"/>
                  </a:cubicBezTo>
                  <a:lnTo>
                    <a:pt x="2363" y="1032"/>
                  </a:lnTo>
                  <a:cubicBezTo>
                    <a:pt x="2363" y="1022"/>
                    <a:pt x="2373" y="1012"/>
                    <a:pt x="2382" y="1012"/>
                  </a:cubicBezTo>
                  <a:close/>
                  <a:moveTo>
                    <a:pt x="543" y="1393"/>
                  </a:moveTo>
                  <a:cubicBezTo>
                    <a:pt x="556" y="1393"/>
                    <a:pt x="566" y="1403"/>
                    <a:pt x="566" y="1413"/>
                  </a:cubicBezTo>
                  <a:lnTo>
                    <a:pt x="566" y="1649"/>
                  </a:lnTo>
                  <a:cubicBezTo>
                    <a:pt x="566" y="1662"/>
                    <a:pt x="556" y="1672"/>
                    <a:pt x="543" y="1672"/>
                  </a:cubicBezTo>
                  <a:lnTo>
                    <a:pt x="293" y="1672"/>
                  </a:lnTo>
                  <a:cubicBezTo>
                    <a:pt x="280" y="1672"/>
                    <a:pt x="270" y="1662"/>
                    <a:pt x="270" y="1649"/>
                  </a:cubicBezTo>
                  <a:lnTo>
                    <a:pt x="270" y="1413"/>
                  </a:lnTo>
                  <a:cubicBezTo>
                    <a:pt x="270" y="1403"/>
                    <a:pt x="280" y="1393"/>
                    <a:pt x="293" y="1393"/>
                  </a:cubicBezTo>
                  <a:close/>
                  <a:moveTo>
                    <a:pt x="960" y="1393"/>
                  </a:moveTo>
                  <a:cubicBezTo>
                    <a:pt x="973" y="1393"/>
                    <a:pt x="983" y="1403"/>
                    <a:pt x="983" y="1413"/>
                  </a:cubicBezTo>
                  <a:lnTo>
                    <a:pt x="983" y="1649"/>
                  </a:lnTo>
                  <a:cubicBezTo>
                    <a:pt x="983" y="1662"/>
                    <a:pt x="973" y="1672"/>
                    <a:pt x="960" y="1672"/>
                  </a:cubicBezTo>
                  <a:lnTo>
                    <a:pt x="710" y="1672"/>
                  </a:lnTo>
                  <a:cubicBezTo>
                    <a:pt x="700" y="1672"/>
                    <a:pt x="690" y="1662"/>
                    <a:pt x="690" y="1649"/>
                  </a:cubicBezTo>
                  <a:lnTo>
                    <a:pt x="690" y="1413"/>
                  </a:lnTo>
                  <a:cubicBezTo>
                    <a:pt x="690" y="1403"/>
                    <a:pt x="700" y="1393"/>
                    <a:pt x="710" y="1393"/>
                  </a:cubicBezTo>
                  <a:close/>
                  <a:moveTo>
                    <a:pt x="1798" y="1393"/>
                  </a:moveTo>
                  <a:cubicBezTo>
                    <a:pt x="1807" y="1393"/>
                    <a:pt x="1817" y="1403"/>
                    <a:pt x="1817" y="1413"/>
                  </a:cubicBezTo>
                  <a:lnTo>
                    <a:pt x="1817" y="1649"/>
                  </a:lnTo>
                  <a:cubicBezTo>
                    <a:pt x="1817" y="1662"/>
                    <a:pt x="1807" y="1672"/>
                    <a:pt x="1798" y="1672"/>
                  </a:cubicBezTo>
                  <a:lnTo>
                    <a:pt x="1548" y="1672"/>
                  </a:lnTo>
                  <a:cubicBezTo>
                    <a:pt x="1535" y="1672"/>
                    <a:pt x="1525" y="1662"/>
                    <a:pt x="1525" y="1649"/>
                  </a:cubicBezTo>
                  <a:lnTo>
                    <a:pt x="1525" y="1413"/>
                  </a:lnTo>
                  <a:cubicBezTo>
                    <a:pt x="1525" y="1403"/>
                    <a:pt x="1535" y="1393"/>
                    <a:pt x="1548" y="1393"/>
                  </a:cubicBezTo>
                  <a:close/>
                  <a:moveTo>
                    <a:pt x="2215" y="1393"/>
                  </a:moveTo>
                  <a:cubicBezTo>
                    <a:pt x="2228" y="1393"/>
                    <a:pt x="2238" y="1403"/>
                    <a:pt x="2238" y="1413"/>
                  </a:cubicBezTo>
                  <a:lnTo>
                    <a:pt x="2238" y="1649"/>
                  </a:lnTo>
                  <a:cubicBezTo>
                    <a:pt x="2238" y="1662"/>
                    <a:pt x="2228" y="1672"/>
                    <a:pt x="2215" y="1672"/>
                  </a:cubicBezTo>
                  <a:lnTo>
                    <a:pt x="1965" y="1672"/>
                  </a:lnTo>
                  <a:cubicBezTo>
                    <a:pt x="1955" y="1672"/>
                    <a:pt x="1945" y="1662"/>
                    <a:pt x="1945" y="1649"/>
                  </a:cubicBezTo>
                  <a:lnTo>
                    <a:pt x="1945" y="1413"/>
                  </a:lnTo>
                  <a:cubicBezTo>
                    <a:pt x="1945" y="1403"/>
                    <a:pt x="1952" y="1393"/>
                    <a:pt x="1965" y="1393"/>
                  </a:cubicBezTo>
                  <a:close/>
                  <a:moveTo>
                    <a:pt x="2632" y="1393"/>
                  </a:moveTo>
                  <a:cubicBezTo>
                    <a:pt x="2645" y="1393"/>
                    <a:pt x="2655" y="1403"/>
                    <a:pt x="2655" y="1413"/>
                  </a:cubicBezTo>
                  <a:lnTo>
                    <a:pt x="2655" y="1649"/>
                  </a:lnTo>
                  <a:cubicBezTo>
                    <a:pt x="2655" y="1662"/>
                    <a:pt x="2645" y="1672"/>
                    <a:pt x="2632" y="1672"/>
                  </a:cubicBezTo>
                  <a:lnTo>
                    <a:pt x="2382" y="1672"/>
                  </a:lnTo>
                  <a:cubicBezTo>
                    <a:pt x="2373" y="1672"/>
                    <a:pt x="2363" y="1662"/>
                    <a:pt x="2363" y="1649"/>
                  </a:cubicBezTo>
                  <a:lnTo>
                    <a:pt x="2363" y="1413"/>
                  </a:lnTo>
                  <a:cubicBezTo>
                    <a:pt x="2363" y="1403"/>
                    <a:pt x="2373" y="1393"/>
                    <a:pt x="2382" y="1393"/>
                  </a:cubicBezTo>
                  <a:close/>
                  <a:moveTo>
                    <a:pt x="513" y="0"/>
                  </a:moveTo>
                  <a:lnTo>
                    <a:pt x="480" y="118"/>
                  </a:lnTo>
                  <a:lnTo>
                    <a:pt x="543" y="118"/>
                  </a:lnTo>
                  <a:cubicBezTo>
                    <a:pt x="556" y="118"/>
                    <a:pt x="566" y="128"/>
                    <a:pt x="566" y="141"/>
                  </a:cubicBezTo>
                  <a:lnTo>
                    <a:pt x="566" y="378"/>
                  </a:lnTo>
                  <a:cubicBezTo>
                    <a:pt x="566" y="388"/>
                    <a:pt x="556" y="398"/>
                    <a:pt x="543" y="398"/>
                  </a:cubicBezTo>
                  <a:lnTo>
                    <a:pt x="398" y="398"/>
                  </a:lnTo>
                  <a:lnTo>
                    <a:pt x="329" y="631"/>
                  </a:lnTo>
                  <a:lnTo>
                    <a:pt x="543" y="631"/>
                  </a:lnTo>
                  <a:cubicBezTo>
                    <a:pt x="556" y="631"/>
                    <a:pt x="566" y="641"/>
                    <a:pt x="566" y="651"/>
                  </a:cubicBezTo>
                  <a:lnTo>
                    <a:pt x="566" y="1271"/>
                  </a:lnTo>
                  <a:cubicBezTo>
                    <a:pt x="566" y="1281"/>
                    <a:pt x="556" y="1291"/>
                    <a:pt x="543" y="1291"/>
                  </a:cubicBezTo>
                  <a:lnTo>
                    <a:pt x="139" y="1291"/>
                  </a:lnTo>
                  <a:lnTo>
                    <a:pt x="109" y="1393"/>
                  </a:lnTo>
                  <a:lnTo>
                    <a:pt x="125" y="1393"/>
                  </a:lnTo>
                  <a:cubicBezTo>
                    <a:pt x="135" y="1393"/>
                    <a:pt x="145" y="1403"/>
                    <a:pt x="145" y="1413"/>
                  </a:cubicBezTo>
                  <a:lnTo>
                    <a:pt x="145" y="1653"/>
                  </a:lnTo>
                  <a:cubicBezTo>
                    <a:pt x="145" y="1662"/>
                    <a:pt x="135" y="1672"/>
                    <a:pt x="125" y="1672"/>
                  </a:cubicBezTo>
                  <a:lnTo>
                    <a:pt x="27" y="1672"/>
                  </a:lnTo>
                  <a:lnTo>
                    <a:pt x="1" y="1768"/>
                  </a:lnTo>
                  <a:lnTo>
                    <a:pt x="2796" y="1768"/>
                  </a:lnTo>
                  <a:lnTo>
                    <a:pt x="2796" y="0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4596009" y="3435703"/>
              <a:ext cx="774741" cy="549800"/>
            </a:xfrm>
            <a:custGeom>
              <a:avLst/>
              <a:gdLst/>
              <a:ahLst/>
              <a:cxnLst/>
              <a:rect l="l" t="t" r="r" b="b"/>
              <a:pathLst>
                <a:path w="3024" h="2146" extrusionOk="0">
                  <a:moveTo>
                    <a:pt x="625" y="1"/>
                  </a:moveTo>
                  <a:lnTo>
                    <a:pt x="582" y="148"/>
                  </a:lnTo>
                  <a:lnTo>
                    <a:pt x="2872" y="148"/>
                  </a:lnTo>
                  <a:cubicBezTo>
                    <a:pt x="2885" y="148"/>
                    <a:pt x="2895" y="158"/>
                    <a:pt x="2895" y="168"/>
                  </a:cubicBezTo>
                  <a:lnTo>
                    <a:pt x="2895" y="1978"/>
                  </a:lnTo>
                  <a:cubicBezTo>
                    <a:pt x="2895" y="1991"/>
                    <a:pt x="2885" y="2001"/>
                    <a:pt x="2872" y="2001"/>
                  </a:cubicBezTo>
                  <a:lnTo>
                    <a:pt x="43" y="2001"/>
                  </a:lnTo>
                  <a:lnTo>
                    <a:pt x="1" y="2146"/>
                  </a:lnTo>
                  <a:lnTo>
                    <a:pt x="3023" y="2146"/>
                  </a:lnTo>
                  <a:lnTo>
                    <a:pt x="3023" y="1"/>
                  </a:ln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3671899" y="2096548"/>
              <a:ext cx="1820027" cy="1012749"/>
            </a:xfrm>
            <a:custGeom>
              <a:avLst/>
              <a:gdLst/>
              <a:ahLst/>
              <a:cxnLst/>
              <a:rect l="l" t="t" r="r" b="b"/>
              <a:pathLst>
                <a:path w="7104" h="3953" extrusionOk="0">
                  <a:moveTo>
                    <a:pt x="0" y="1"/>
                  </a:moveTo>
                  <a:lnTo>
                    <a:pt x="0" y="3933"/>
                  </a:lnTo>
                  <a:lnTo>
                    <a:pt x="86" y="3953"/>
                  </a:lnTo>
                  <a:lnTo>
                    <a:pt x="92" y="148"/>
                  </a:lnTo>
                  <a:lnTo>
                    <a:pt x="7103" y="171"/>
                  </a:lnTo>
                  <a:lnTo>
                    <a:pt x="7080" y="86"/>
                  </a:lnTo>
                  <a:lnTo>
                    <a:pt x="7080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4381315" y="3239710"/>
              <a:ext cx="398387" cy="61487"/>
            </a:xfrm>
            <a:custGeom>
              <a:avLst/>
              <a:gdLst/>
              <a:ahLst/>
              <a:cxnLst/>
              <a:rect l="l" t="t" r="r" b="b"/>
              <a:pathLst>
                <a:path w="1555" h="240" extrusionOk="0">
                  <a:moveTo>
                    <a:pt x="11" y="0"/>
                  </a:moveTo>
                  <a:lnTo>
                    <a:pt x="1" y="240"/>
                  </a:lnTo>
                  <a:lnTo>
                    <a:pt x="1555" y="240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3741842" y="3435703"/>
              <a:ext cx="1628904" cy="549800"/>
            </a:xfrm>
            <a:custGeom>
              <a:avLst/>
              <a:gdLst/>
              <a:ahLst/>
              <a:cxnLst/>
              <a:rect l="l" t="t" r="r" b="b"/>
              <a:pathLst>
                <a:path w="6358" h="2146" extrusionOk="0">
                  <a:moveTo>
                    <a:pt x="0" y="1"/>
                  </a:moveTo>
                  <a:lnTo>
                    <a:pt x="0" y="2146"/>
                  </a:lnTo>
                  <a:lnTo>
                    <a:pt x="72" y="2146"/>
                  </a:lnTo>
                  <a:lnTo>
                    <a:pt x="72" y="73"/>
                  </a:lnTo>
                  <a:lnTo>
                    <a:pt x="6357" y="73"/>
                  </a:lnTo>
                  <a:lnTo>
                    <a:pt x="63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3793850" y="3492067"/>
              <a:ext cx="1562549" cy="474990"/>
            </a:xfrm>
            <a:custGeom>
              <a:avLst/>
              <a:gdLst/>
              <a:ahLst/>
              <a:cxnLst/>
              <a:rect l="l" t="t" r="r" b="b"/>
              <a:pathLst>
                <a:path w="6099" h="1854" extrusionOk="0">
                  <a:moveTo>
                    <a:pt x="6026" y="1"/>
                  </a:moveTo>
                  <a:lnTo>
                    <a:pt x="6026" y="1758"/>
                  </a:lnTo>
                  <a:cubicBezTo>
                    <a:pt x="6026" y="1771"/>
                    <a:pt x="6016" y="1781"/>
                    <a:pt x="6003" y="1781"/>
                  </a:cubicBezTo>
                  <a:lnTo>
                    <a:pt x="1" y="1781"/>
                  </a:lnTo>
                  <a:lnTo>
                    <a:pt x="1" y="1831"/>
                  </a:lnTo>
                  <a:cubicBezTo>
                    <a:pt x="1" y="1844"/>
                    <a:pt x="11" y="1854"/>
                    <a:pt x="21" y="1854"/>
                  </a:cubicBezTo>
                  <a:lnTo>
                    <a:pt x="6075" y="1854"/>
                  </a:lnTo>
                  <a:cubicBezTo>
                    <a:pt x="6089" y="1854"/>
                    <a:pt x="6098" y="1844"/>
                    <a:pt x="6098" y="1831"/>
                  </a:cubicBezTo>
                  <a:lnTo>
                    <a:pt x="6098" y="20"/>
                  </a:lnTo>
                  <a:cubicBezTo>
                    <a:pt x="6098" y="11"/>
                    <a:pt x="6089" y="1"/>
                    <a:pt x="6075" y="1"/>
                  </a:cubicBezTo>
                  <a:close/>
                </a:path>
              </a:pathLst>
            </a:custGeom>
            <a:solidFill>
              <a:srgbClr val="1D5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3965760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1" y="2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3937834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0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4071570" y="3517431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4043900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0"/>
                  </a:moveTo>
                  <a:lnTo>
                    <a:pt x="1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4177636" y="3517431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4149967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0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4283703" y="3517431"/>
              <a:ext cx="34843" cy="62512"/>
            </a:xfrm>
            <a:custGeom>
              <a:avLst/>
              <a:gdLst/>
              <a:ahLst/>
              <a:cxnLst/>
              <a:rect l="l" t="t" r="r" b="b"/>
              <a:pathLst>
                <a:path w="136" h="244" extrusionOk="0">
                  <a:moveTo>
                    <a:pt x="136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6" y="24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4256033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4390794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/>
            <p:nvPr/>
          </p:nvSpPr>
          <p:spPr>
            <a:xfrm>
              <a:off x="4362868" y="3523323"/>
              <a:ext cx="61744" cy="57388"/>
            </a:xfrm>
            <a:custGeom>
              <a:avLst/>
              <a:gdLst/>
              <a:ahLst/>
              <a:cxnLst/>
              <a:rect l="l" t="t" r="r" b="b"/>
              <a:pathLst>
                <a:path w="241" h="224" extrusionOk="0">
                  <a:moveTo>
                    <a:pt x="1" y="0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1" y="4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8"/>
            <p:cNvSpPr/>
            <p:nvPr/>
          </p:nvSpPr>
          <p:spPr>
            <a:xfrm>
              <a:off x="4496860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1" y="2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4468935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0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4607026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8"/>
            <p:cNvSpPr/>
            <p:nvPr/>
          </p:nvSpPr>
          <p:spPr>
            <a:xfrm>
              <a:off x="4579357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0" y="224"/>
                  </a:lnTo>
                  <a:lnTo>
                    <a:pt x="49" y="224"/>
                  </a:lnTo>
                  <a:lnTo>
                    <a:pt x="49" y="43"/>
                  </a:lnTo>
                  <a:lnTo>
                    <a:pt x="243" y="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8"/>
            <p:cNvSpPr/>
            <p:nvPr/>
          </p:nvSpPr>
          <p:spPr>
            <a:xfrm>
              <a:off x="4711299" y="3517431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4683630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0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4821721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4793795" y="3523323"/>
              <a:ext cx="61744" cy="57388"/>
            </a:xfrm>
            <a:custGeom>
              <a:avLst/>
              <a:gdLst/>
              <a:ahLst/>
              <a:cxnLst/>
              <a:rect l="l" t="t" r="r" b="b"/>
              <a:pathLst>
                <a:path w="241" h="224" extrusionOk="0">
                  <a:moveTo>
                    <a:pt x="1" y="0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1" y="43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3857131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3829205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1"/>
                  </a:moveTo>
                  <a:lnTo>
                    <a:pt x="1" y="228"/>
                  </a:lnTo>
                  <a:lnTo>
                    <a:pt x="47" y="228"/>
                  </a:lnTo>
                  <a:lnTo>
                    <a:pt x="47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8"/>
            <p:cNvSpPr/>
            <p:nvPr/>
          </p:nvSpPr>
          <p:spPr>
            <a:xfrm>
              <a:off x="3965760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1" y="2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8"/>
            <p:cNvSpPr/>
            <p:nvPr/>
          </p:nvSpPr>
          <p:spPr>
            <a:xfrm>
              <a:off x="3937834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1"/>
                  </a:moveTo>
                  <a:lnTo>
                    <a:pt x="1" y="228"/>
                  </a:lnTo>
                  <a:lnTo>
                    <a:pt x="47" y="228"/>
                  </a:lnTo>
                  <a:lnTo>
                    <a:pt x="47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4071570" y="3647068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4043900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1"/>
                  </a:moveTo>
                  <a:lnTo>
                    <a:pt x="1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4177636" y="3647068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4149967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1"/>
                  </a:moveTo>
                  <a:lnTo>
                    <a:pt x="4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4283703" y="3647068"/>
              <a:ext cx="34843" cy="62512"/>
            </a:xfrm>
            <a:custGeom>
              <a:avLst/>
              <a:gdLst/>
              <a:ahLst/>
              <a:cxnLst/>
              <a:rect l="l" t="t" r="r" b="b"/>
              <a:pathLst>
                <a:path w="136" h="244" extrusionOk="0">
                  <a:moveTo>
                    <a:pt x="136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6" y="24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8"/>
            <p:cNvSpPr/>
            <p:nvPr/>
          </p:nvSpPr>
          <p:spPr>
            <a:xfrm>
              <a:off x="4256033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8"/>
            <p:cNvSpPr/>
            <p:nvPr/>
          </p:nvSpPr>
          <p:spPr>
            <a:xfrm>
              <a:off x="4390794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8"/>
            <p:cNvSpPr/>
            <p:nvPr/>
          </p:nvSpPr>
          <p:spPr>
            <a:xfrm>
              <a:off x="4362868" y="3651936"/>
              <a:ext cx="61744" cy="58413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" y="1"/>
                  </a:moveTo>
                  <a:lnTo>
                    <a:pt x="1" y="228"/>
                  </a:lnTo>
                  <a:lnTo>
                    <a:pt x="47" y="228"/>
                  </a:lnTo>
                  <a:lnTo>
                    <a:pt x="47" y="47"/>
                  </a:lnTo>
                  <a:lnTo>
                    <a:pt x="241" y="4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8"/>
            <p:cNvSpPr/>
            <p:nvPr/>
          </p:nvSpPr>
          <p:spPr>
            <a:xfrm>
              <a:off x="4496860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1" y="24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8"/>
            <p:cNvSpPr/>
            <p:nvPr/>
          </p:nvSpPr>
          <p:spPr>
            <a:xfrm>
              <a:off x="4468935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1"/>
                  </a:moveTo>
                  <a:lnTo>
                    <a:pt x="1" y="228"/>
                  </a:lnTo>
                  <a:lnTo>
                    <a:pt x="47" y="228"/>
                  </a:lnTo>
                  <a:lnTo>
                    <a:pt x="47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8"/>
            <p:cNvSpPr/>
            <p:nvPr/>
          </p:nvSpPr>
          <p:spPr>
            <a:xfrm>
              <a:off x="4607026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8"/>
            <p:cNvSpPr/>
            <p:nvPr/>
          </p:nvSpPr>
          <p:spPr>
            <a:xfrm>
              <a:off x="4579357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0" y="228"/>
                  </a:lnTo>
                  <a:lnTo>
                    <a:pt x="49" y="228"/>
                  </a:lnTo>
                  <a:lnTo>
                    <a:pt x="49" y="47"/>
                  </a:lnTo>
                  <a:lnTo>
                    <a:pt x="243" y="4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8"/>
            <p:cNvSpPr/>
            <p:nvPr/>
          </p:nvSpPr>
          <p:spPr>
            <a:xfrm>
              <a:off x="4821721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8"/>
            <p:cNvSpPr/>
            <p:nvPr/>
          </p:nvSpPr>
          <p:spPr>
            <a:xfrm>
              <a:off x="4793795" y="3651936"/>
              <a:ext cx="61744" cy="58413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" y="1"/>
                  </a:moveTo>
                  <a:lnTo>
                    <a:pt x="1" y="228"/>
                  </a:lnTo>
                  <a:lnTo>
                    <a:pt x="47" y="228"/>
                  </a:lnTo>
                  <a:lnTo>
                    <a:pt x="47" y="47"/>
                  </a:lnTo>
                  <a:lnTo>
                    <a:pt x="241" y="47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8"/>
            <p:cNvSpPr/>
            <p:nvPr/>
          </p:nvSpPr>
          <p:spPr>
            <a:xfrm>
              <a:off x="3857131" y="3746217"/>
              <a:ext cx="33818" cy="61744"/>
            </a:xfrm>
            <a:custGeom>
              <a:avLst/>
              <a:gdLst/>
              <a:ahLst/>
              <a:cxnLst/>
              <a:rect l="l" t="t" r="r" b="b"/>
              <a:pathLst>
                <a:path w="132" h="241" extrusionOk="0">
                  <a:moveTo>
                    <a:pt x="132" y="1"/>
                  </a:moveTo>
                  <a:lnTo>
                    <a:pt x="89" y="14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8"/>
            <p:cNvSpPr/>
            <p:nvPr/>
          </p:nvSpPr>
          <p:spPr>
            <a:xfrm>
              <a:off x="3829205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1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8"/>
            <p:cNvSpPr/>
            <p:nvPr/>
          </p:nvSpPr>
          <p:spPr>
            <a:xfrm>
              <a:off x="3965760" y="3746217"/>
              <a:ext cx="33818" cy="61744"/>
            </a:xfrm>
            <a:custGeom>
              <a:avLst/>
              <a:gdLst/>
              <a:ahLst/>
              <a:cxnLst/>
              <a:rect l="l" t="t" r="r" b="b"/>
              <a:pathLst>
                <a:path w="132" h="241" extrusionOk="0">
                  <a:moveTo>
                    <a:pt x="131" y="1"/>
                  </a:moveTo>
                  <a:lnTo>
                    <a:pt x="89" y="14"/>
                  </a:lnTo>
                  <a:lnTo>
                    <a:pt x="0" y="241"/>
                  </a:lnTo>
                  <a:lnTo>
                    <a:pt x="131" y="24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8"/>
            <p:cNvSpPr/>
            <p:nvPr/>
          </p:nvSpPr>
          <p:spPr>
            <a:xfrm>
              <a:off x="3937834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1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8"/>
            <p:cNvSpPr/>
            <p:nvPr/>
          </p:nvSpPr>
          <p:spPr>
            <a:xfrm>
              <a:off x="4071570" y="3746217"/>
              <a:ext cx="34074" cy="61744"/>
            </a:xfrm>
            <a:custGeom>
              <a:avLst/>
              <a:gdLst/>
              <a:ahLst/>
              <a:cxnLst/>
              <a:rect l="l" t="t" r="r" b="b"/>
              <a:pathLst>
                <a:path w="133" h="241" extrusionOk="0">
                  <a:moveTo>
                    <a:pt x="132" y="1"/>
                  </a:moveTo>
                  <a:lnTo>
                    <a:pt x="90" y="14"/>
                  </a:lnTo>
                  <a:lnTo>
                    <a:pt x="1" y="241"/>
                  </a:lnTo>
                  <a:lnTo>
                    <a:pt x="132" y="241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8"/>
            <p:cNvSpPr/>
            <p:nvPr/>
          </p:nvSpPr>
          <p:spPr>
            <a:xfrm>
              <a:off x="4043900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1"/>
                  </a:moveTo>
                  <a:lnTo>
                    <a:pt x="1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8"/>
            <p:cNvSpPr/>
            <p:nvPr/>
          </p:nvSpPr>
          <p:spPr>
            <a:xfrm>
              <a:off x="4177636" y="3746217"/>
              <a:ext cx="34074" cy="61744"/>
            </a:xfrm>
            <a:custGeom>
              <a:avLst/>
              <a:gdLst/>
              <a:ahLst/>
              <a:cxnLst/>
              <a:rect l="l" t="t" r="r" b="b"/>
              <a:pathLst>
                <a:path w="133" h="241" extrusionOk="0">
                  <a:moveTo>
                    <a:pt x="132" y="1"/>
                  </a:moveTo>
                  <a:lnTo>
                    <a:pt x="90" y="14"/>
                  </a:lnTo>
                  <a:lnTo>
                    <a:pt x="1" y="241"/>
                  </a:lnTo>
                  <a:lnTo>
                    <a:pt x="132" y="241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8"/>
            <p:cNvSpPr/>
            <p:nvPr/>
          </p:nvSpPr>
          <p:spPr>
            <a:xfrm>
              <a:off x="4149967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1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8"/>
            <p:cNvSpPr/>
            <p:nvPr/>
          </p:nvSpPr>
          <p:spPr>
            <a:xfrm>
              <a:off x="4283703" y="3746217"/>
              <a:ext cx="34843" cy="61744"/>
            </a:xfrm>
            <a:custGeom>
              <a:avLst/>
              <a:gdLst/>
              <a:ahLst/>
              <a:cxnLst/>
              <a:rect l="l" t="t" r="r" b="b"/>
              <a:pathLst>
                <a:path w="136" h="241" extrusionOk="0">
                  <a:moveTo>
                    <a:pt x="136" y="1"/>
                  </a:moveTo>
                  <a:lnTo>
                    <a:pt x="90" y="14"/>
                  </a:lnTo>
                  <a:lnTo>
                    <a:pt x="1" y="241"/>
                  </a:lnTo>
                  <a:lnTo>
                    <a:pt x="136" y="24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8"/>
            <p:cNvSpPr/>
            <p:nvPr/>
          </p:nvSpPr>
          <p:spPr>
            <a:xfrm>
              <a:off x="4256033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1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8"/>
            <p:cNvSpPr/>
            <p:nvPr/>
          </p:nvSpPr>
          <p:spPr>
            <a:xfrm>
              <a:off x="4390794" y="3746217"/>
              <a:ext cx="33818" cy="61744"/>
            </a:xfrm>
            <a:custGeom>
              <a:avLst/>
              <a:gdLst/>
              <a:ahLst/>
              <a:cxnLst/>
              <a:rect l="l" t="t" r="r" b="b"/>
              <a:pathLst>
                <a:path w="132" h="241" extrusionOk="0">
                  <a:moveTo>
                    <a:pt x="132" y="1"/>
                  </a:moveTo>
                  <a:lnTo>
                    <a:pt x="89" y="14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8"/>
            <p:cNvSpPr/>
            <p:nvPr/>
          </p:nvSpPr>
          <p:spPr>
            <a:xfrm>
              <a:off x="4362868" y="3751341"/>
              <a:ext cx="61744" cy="57388"/>
            </a:xfrm>
            <a:custGeom>
              <a:avLst/>
              <a:gdLst/>
              <a:ahLst/>
              <a:cxnLst/>
              <a:rect l="l" t="t" r="r" b="b"/>
              <a:pathLst>
                <a:path w="241" h="224" extrusionOk="0">
                  <a:moveTo>
                    <a:pt x="1" y="1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1" y="4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8"/>
            <p:cNvSpPr/>
            <p:nvPr/>
          </p:nvSpPr>
          <p:spPr>
            <a:xfrm>
              <a:off x="4496860" y="3746217"/>
              <a:ext cx="33818" cy="61744"/>
            </a:xfrm>
            <a:custGeom>
              <a:avLst/>
              <a:gdLst/>
              <a:ahLst/>
              <a:cxnLst/>
              <a:rect l="l" t="t" r="r" b="b"/>
              <a:pathLst>
                <a:path w="132" h="241" extrusionOk="0">
                  <a:moveTo>
                    <a:pt x="131" y="1"/>
                  </a:moveTo>
                  <a:lnTo>
                    <a:pt x="89" y="14"/>
                  </a:lnTo>
                  <a:lnTo>
                    <a:pt x="0" y="241"/>
                  </a:lnTo>
                  <a:lnTo>
                    <a:pt x="131" y="241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8"/>
            <p:cNvSpPr/>
            <p:nvPr/>
          </p:nvSpPr>
          <p:spPr>
            <a:xfrm>
              <a:off x="4468935" y="3751341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1" y="1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4" y="4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8"/>
            <p:cNvSpPr/>
            <p:nvPr/>
          </p:nvSpPr>
          <p:spPr>
            <a:xfrm>
              <a:off x="4821721" y="3746217"/>
              <a:ext cx="33818" cy="61744"/>
            </a:xfrm>
            <a:custGeom>
              <a:avLst/>
              <a:gdLst/>
              <a:ahLst/>
              <a:cxnLst/>
              <a:rect l="l" t="t" r="r" b="b"/>
              <a:pathLst>
                <a:path w="132" h="241" extrusionOk="0">
                  <a:moveTo>
                    <a:pt x="132" y="1"/>
                  </a:moveTo>
                  <a:lnTo>
                    <a:pt x="89" y="14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8"/>
            <p:cNvSpPr/>
            <p:nvPr/>
          </p:nvSpPr>
          <p:spPr>
            <a:xfrm>
              <a:off x="4793795" y="3751341"/>
              <a:ext cx="61744" cy="57388"/>
            </a:xfrm>
            <a:custGeom>
              <a:avLst/>
              <a:gdLst/>
              <a:ahLst/>
              <a:cxnLst/>
              <a:rect l="l" t="t" r="r" b="b"/>
              <a:pathLst>
                <a:path w="241" h="224" extrusionOk="0">
                  <a:moveTo>
                    <a:pt x="1" y="1"/>
                  </a:moveTo>
                  <a:lnTo>
                    <a:pt x="1" y="224"/>
                  </a:lnTo>
                  <a:lnTo>
                    <a:pt x="47" y="224"/>
                  </a:lnTo>
                  <a:lnTo>
                    <a:pt x="47" y="43"/>
                  </a:lnTo>
                  <a:lnTo>
                    <a:pt x="241" y="43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8"/>
            <p:cNvSpPr/>
            <p:nvPr/>
          </p:nvSpPr>
          <p:spPr>
            <a:xfrm>
              <a:off x="3857131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8"/>
            <p:cNvSpPr/>
            <p:nvPr/>
          </p:nvSpPr>
          <p:spPr>
            <a:xfrm>
              <a:off x="3829205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0"/>
                  </a:moveTo>
                  <a:lnTo>
                    <a:pt x="1" y="227"/>
                  </a:lnTo>
                  <a:lnTo>
                    <a:pt x="47" y="227"/>
                  </a:lnTo>
                  <a:lnTo>
                    <a:pt x="47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8"/>
            <p:cNvSpPr/>
            <p:nvPr/>
          </p:nvSpPr>
          <p:spPr>
            <a:xfrm>
              <a:off x="3965760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1" y="2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8"/>
            <p:cNvSpPr/>
            <p:nvPr/>
          </p:nvSpPr>
          <p:spPr>
            <a:xfrm>
              <a:off x="3937834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0"/>
                  </a:moveTo>
                  <a:lnTo>
                    <a:pt x="1" y="227"/>
                  </a:lnTo>
                  <a:lnTo>
                    <a:pt x="47" y="227"/>
                  </a:lnTo>
                  <a:lnTo>
                    <a:pt x="47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8"/>
            <p:cNvSpPr/>
            <p:nvPr/>
          </p:nvSpPr>
          <p:spPr>
            <a:xfrm>
              <a:off x="4282934" y="3847416"/>
              <a:ext cx="140909" cy="63281"/>
            </a:xfrm>
            <a:custGeom>
              <a:avLst/>
              <a:gdLst/>
              <a:ahLst/>
              <a:cxnLst/>
              <a:rect l="l" t="t" r="r" b="b"/>
              <a:pathLst>
                <a:path w="550" h="247" extrusionOk="0">
                  <a:moveTo>
                    <a:pt x="89" y="0"/>
                  </a:moveTo>
                  <a:lnTo>
                    <a:pt x="1" y="227"/>
                  </a:lnTo>
                  <a:lnTo>
                    <a:pt x="549" y="246"/>
                  </a:lnTo>
                  <a:lnTo>
                    <a:pt x="549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8"/>
            <p:cNvSpPr/>
            <p:nvPr/>
          </p:nvSpPr>
          <p:spPr>
            <a:xfrm>
              <a:off x="4043900" y="3848184"/>
              <a:ext cx="374048" cy="58413"/>
            </a:xfrm>
            <a:custGeom>
              <a:avLst/>
              <a:gdLst/>
              <a:ahLst/>
              <a:cxnLst/>
              <a:rect l="l" t="t" r="r" b="b"/>
              <a:pathLst>
                <a:path w="1460" h="228" extrusionOk="0">
                  <a:moveTo>
                    <a:pt x="1" y="0"/>
                  </a:moveTo>
                  <a:lnTo>
                    <a:pt x="1" y="227"/>
                  </a:lnTo>
                  <a:lnTo>
                    <a:pt x="50" y="227"/>
                  </a:lnTo>
                  <a:lnTo>
                    <a:pt x="50" y="46"/>
                  </a:lnTo>
                  <a:lnTo>
                    <a:pt x="1459" y="46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8"/>
            <p:cNvSpPr/>
            <p:nvPr/>
          </p:nvSpPr>
          <p:spPr>
            <a:xfrm>
              <a:off x="4496860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1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1" y="24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8"/>
            <p:cNvSpPr/>
            <p:nvPr/>
          </p:nvSpPr>
          <p:spPr>
            <a:xfrm>
              <a:off x="4468935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1" y="0"/>
                  </a:moveTo>
                  <a:lnTo>
                    <a:pt x="1" y="227"/>
                  </a:lnTo>
                  <a:lnTo>
                    <a:pt x="47" y="227"/>
                  </a:lnTo>
                  <a:lnTo>
                    <a:pt x="47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8"/>
            <p:cNvSpPr/>
            <p:nvPr/>
          </p:nvSpPr>
          <p:spPr>
            <a:xfrm>
              <a:off x="4607026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8"/>
            <p:cNvSpPr/>
            <p:nvPr/>
          </p:nvSpPr>
          <p:spPr>
            <a:xfrm>
              <a:off x="4579357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0"/>
                  </a:moveTo>
                  <a:lnTo>
                    <a:pt x="0" y="227"/>
                  </a:lnTo>
                  <a:lnTo>
                    <a:pt x="49" y="227"/>
                  </a:lnTo>
                  <a:lnTo>
                    <a:pt x="49" y="46"/>
                  </a:lnTo>
                  <a:lnTo>
                    <a:pt x="243" y="46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8"/>
            <p:cNvSpPr/>
            <p:nvPr/>
          </p:nvSpPr>
          <p:spPr>
            <a:xfrm>
              <a:off x="4711299" y="3843060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1"/>
                  </a:moveTo>
                  <a:lnTo>
                    <a:pt x="90" y="17"/>
                  </a:lnTo>
                  <a:lnTo>
                    <a:pt x="1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8"/>
            <p:cNvSpPr/>
            <p:nvPr/>
          </p:nvSpPr>
          <p:spPr>
            <a:xfrm>
              <a:off x="4683630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0"/>
                  </a:moveTo>
                  <a:lnTo>
                    <a:pt x="0" y="227"/>
                  </a:lnTo>
                  <a:lnTo>
                    <a:pt x="50" y="227"/>
                  </a:lnTo>
                  <a:lnTo>
                    <a:pt x="50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8"/>
            <p:cNvSpPr/>
            <p:nvPr/>
          </p:nvSpPr>
          <p:spPr>
            <a:xfrm>
              <a:off x="4821721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8"/>
            <p:cNvSpPr/>
            <p:nvPr/>
          </p:nvSpPr>
          <p:spPr>
            <a:xfrm>
              <a:off x="4793795" y="3848184"/>
              <a:ext cx="61744" cy="58413"/>
            </a:xfrm>
            <a:custGeom>
              <a:avLst/>
              <a:gdLst/>
              <a:ahLst/>
              <a:cxnLst/>
              <a:rect l="l" t="t" r="r" b="b"/>
              <a:pathLst>
                <a:path w="241" h="228" extrusionOk="0">
                  <a:moveTo>
                    <a:pt x="1" y="0"/>
                  </a:moveTo>
                  <a:lnTo>
                    <a:pt x="1" y="227"/>
                  </a:lnTo>
                  <a:lnTo>
                    <a:pt x="47" y="227"/>
                  </a:lnTo>
                  <a:lnTo>
                    <a:pt x="47" y="46"/>
                  </a:lnTo>
                  <a:lnTo>
                    <a:pt x="241" y="46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48"/>
            <p:cNvSpPr/>
            <p:nvPr/>
          </p:nvSpPr>
          <p:spPr>
            <a:xfrm>
              <a:off x="5035391" y="3517431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48"/>
            <p:cNvSpPr/>
            <p:nvPr/>
          </p:nvSpPr>
          <p:spPr>
            <a:xfrm>
              <a:off x="5007721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3" y="43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48"/>
            <p:cNvSpPr/>
            <p:nvPr/>
          </p:nvSpPr>
          <p:spPr>
            <a:xfrm>
              <a:off x="5143251" y="3517431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48"/>
            <p:cNvSpPr/>
            <p:nvPr/>
          </p:nvSpPr>
          <p:spPr>
            <a:xfrm>
              <a:off x="5114556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48"/>
            <p:cNvSpPr/>
            <p:nvPr/>
          </p:nvSpPr>
          <p:spPr>
            <a:xfrm>
              <a:off x="5248292" y="3517431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8"/>
            <p:cNvSpPr/>
            <p:nvPr/>
          </p:nvSpPr>
          <p:spPr>
            <a:xfrm>
              <a:off x="5220623" y="3523323"/>
              <a:ext cx="62512" cy="57388"/>
            </a:xfrm>
            <a:custGeom>
              <a:avLst/>
              <a:gdLst/>
              <a:ahLst/>
              <a:cxnLst/>
              <a:rect l="l" t="t" r="r" b="b"/>
              <a:pathLst>
                <a:path w="244" h="224" extrusionOk="0">
                  <a:moveTo>
                    <a:pt x="0" y="0"/>
                  </a:moveTo>
                  <a:lnTo>
                    <a:pt x="4" y="224"/>
                  </a:lnTo>
                  <a:lnTo>
                    <a:pt x="50" y="224"/>
                  </a:lnTo>
                  <a:lnTo>
                    <a:pt x="50" y="43"/>
                  </a:lnTo>
                  <a:lnTo>
                    <a:pt x="244" y="4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8"/>
            <p:cNvSpPr/>
            <p:nvPr/>
          </p:nvSpPr>
          <p:spPr>
            <a:xfrm>
              <a:off x="5035391" y="3647068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8"/>
            <p:cNvSpPr/>
            <p:nvPr/>
          </p:nvSpPr>
          <p:spPr>
            <a:xfrm>
              <a:off x="5007721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3" y="4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8"/>
            <p:cNvSpPr/>
            <p:nvPr/>
          </p:nvSpPr>
          <p:spPr>
            <a:xfrm>
              <a:off x="5143251" y="3647068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48"/>
            <p:cNvSpPr/>
            <p:nvPr/>
          </p:nvSpPr>
          <p:spPr>
            <a:xfrm>
              <a:off x="5114556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48"/>
            <p:cNvSpPr/>
            <p:nvPr/>
          </p:nvSpPr>
          <p:spPr>
            <a:xfrm>
              <a:off x="5248292" y="3647068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8"/>
            <p:cNvSpPr/>
            <p:nvPr/>
          </p:nvSpPr>
          <p:spPr>
            <a:xfrm>
              <a:off x="5220623" y="3651936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8"/>
                  </a:lnTo>
                  <a:lnTo>
                    <a:pt x="50" y="228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8"/>
            <p:cNvSpPr/>
            <p:nvPr/>
          </p:nvSpPr>
          <p:spPr>
            <a:xfrm>
              <a:off x="5035391" y="3747242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8"/>
            <p:cNvSpPr/>
            <p:nvPr/>
          </p:nvSpPr>
          <p:spPr>
            <a:xfrm>
              <a:off x="5007721" y="3752110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7"/>
                  </a:lnTo>
                  <a:lnTo>
                    <a:pt x="243" y="47"/>
                  </a:lnTo>
                  <a:lnTo>
                    <a:pt x="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8"/>
            <p:cNvSpPr/>
            <p:nvPr/>
          </p:nvSpPr>
          <p:spPr>
            <a:xfrm>
              <a:off x="5143251" y="3747242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0"/>
                  </a:moveTo>
                  <a:lnTo>
                    <a:pt x="89" y="17"/>
                  </a:lnTo>
                  <a:lnTo>
                    <a:pt x="0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48"/>
            <p:cNvSpPr/>
            <p:nvPr/>
          </p:nvSpPr>
          <p:spPr>
            <a:xfrm>
              <a:off x="5114556" y="3752110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48"/>
            <p:cNvSpPr/>
            <p:nvPr/>
          </p:nvSpPr>
          <p:spPr>
            <a:xfrm>
              <a:off x="5248292" y="3747242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0"/>
                  </a:moveTo>
                  <a:lnTo>
                    <a:pt x="90" y="17"/>
                  </a:lnTo>
                  <a:lnTo>
                    <a:pt x="1" y="243"/>
                  </a:lnTo>
                  <a:lnTo>
                    <a:pt x="132" y="243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48"/>
            <p:cNvSpPr/>
            <p:nvPr/>
          </p:nvSpPr>
          <p:spPr>
            <a:xfrm>
              <a:off x="5220623" y="3752110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1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7"/>
                  </a:lnTo>
                  <a:lnTo>
                    <a:pt x="244" y="4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48"/>
            <p:cNvSpPr/>
            <p:nvPr/>
          </p:nvSpPr>
          <p:spPr>
            <a:xfrm>
              <a:off x="5035391" y="3843060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1"/>
                  </a:moveTo>
                  <a:lnTo>
                    <a:pt x="89" y="17"/>
                  </a:lnTo>
                  <a:lnTo>
                    <a:pt x="1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48"/>
            <p:cNvSpPr/>
            <p:nvPr/>
          </p:nvSpPr>
          <p:spPr>
            <a:xfrm>
              <a:off x="5007721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0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6"/>
                  </a:lnTo>
                  <a:lnTo>
                    <a:pt x="243" y="46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48"/>
            <p:cNvSpPr/>
            <p:nvPr/>
          </p:nvSpPr>
          <p:spPr>
            <a:xfrm>
              <a:off x="5143251" y="3843060"/>
              <a:ext cx="33818" cy="62512"/>
            </a:xfrm>
            <a:custGeom>
              <a:avLst/>
              <a:gdLst/>
              <a:ahLst/>
              <a:cxnLst/>
              <a:rect l="l" t="t" r="r" b="b"/>
              <a:pathLst>
                <a:path w="132" h="244" extrusionOk="0">
                  <a:moveTo>
                    <a:pt x="132" y="1"/>
                  </a:moveTo>
                  <a:lnTo>
                    <a:pt x="89" y="17"/>
                  </a:lnTo>
                  <a:lnTo>
                    <a:pt x="0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48"/>
            <p:cNvSpPr/>
            <p:nvPr/>
          </p:nvSpPr>
          <p:spPr>
            <a:xfrm>
              <a:off x="5114556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0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48"/>
            <p:cNvSpPr/>
            <p:nvPr/>
          </p:nvSpPr>
          <p:spPr>
            <a:xfrm>
              <a:off x="5248292" y="3843060"/>
              <a:ext cx="34074" cy="62512"/>
            </a:xfrm>
            <a:custGeom>
              <a:avLst/>
              <a:gdLst/>
              <a:ahLst/>
              <a:cxnLst/>
              <a:rect l="l" t="t" r="r" b="b"/>
              <a:pathLst>
                <a:path w="133" h="244" extrusionOk="0">
                  <a:moveTo>
                    <a:pt x="132" y="1"/>
                  </a:moveTo>
                  <a:lnTo>
                    <a:pt x="90" y="17"/>
                  </a:lnTo>
                  <a:lnTo>
                    <a:pt x="1" y="244"/>
                  </a:lnTo>
                  <a:lnTo>
                    <a:pt x="132" y="244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48"/>
            <p:cNvSpPr/>
            <p:nvPr/>
          </p:nvSpPr>
          <p:spPr>
            <a:xfrm>
              <a:off x="5220623" y="3848184"/>
              <a:ext cx="62512" cy="58413"/>
            </a:xfrm>
            <a:custGeom>
              <a:avLst/>
              <a:gdLst/>
              <a:ahLst/>
              <a:cxnLst/>
              <a:rect l="l" t="t" r="r" b="b"/>
              <a:pathLst>
                <a:path w="244" h="228" extrusionOk="0">
                  <a:moveTo>
                    <a:pt x="0" y="0"/>
                  </a:moveTo>
                  <a:lnTo>
                    <a:pt x="4" y="227"/>
                  </a:lnTo>
                  <a:lnTo>
                    <a:pt x="50" y="227"/>
                  </a:lnTo>
                  <a:lnTo>
                    <a:pt x="50" y="46"/>
                  </a:lnTo>
                  <a:lnTo>
                    <a:pt x="244" y="46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48"/>
            <p:cNvSpPr/>
            <p:nvPr/>
          </p:nvSpPr>
          <p:spPr>
            <a:xfrm>
              <a:off x="3714684" y="2131903"/>
              <a:ext cx="1733432" cy="942038"/>
            </a:xfrm>
            <a:custGeom>
              <a:avLst/>
              <a:gdLst/>
              <a:ahLst/>
              <a:cxnLst/>
              <a:rect l="l" t="t" r="r" b="b"/>
              <a:pathLst>
                <a:path w="6766" h="3677" extrusionOk="0">
                  <a:moveTo>
                    <a:pt x="6723" y="43"/>
                  </a:moveTo>
                  <a:lnTo>
                    <a:pt x="6723" y="3105"/>
                  </a:lnTo>
                  <a:lnTo>
                    <a:pt x="44" y="3105"/>
                  </a:lnTo>
                  <a:lnTo>
                    <a:pt x="44" y="43"/>
                  </a:lnTo>
                  <a:close/>
                  <a:moveTo>
                    <a:pt x="6723" y="3148"/>
                  </a:moveTo>
                  <a:lnTo>
                    <a:pt x="6723" y="3634"/>
                  </a:lnTo>
                  <a:lnTo>
                    <a:pt x="44" y="3634"/>
                  </a:lnTo>
                  <a:lnTo>
                    <a:pt x="44" y="3148"/>
                  </a:lnTo>
                  <a:close/>
                  <a:moveTo>
                    <a:pt x="21" y="1"/>
                  </a:moveTo>
                  <a:cubicBezTo>
                    <a:pt x="11" y="1"/>
                    <a:pt x="1" y="10"/>
                    <a:pt x="1" y="20"/>
                  </a:cubicBezTo>
                  <a:lnTo>
                    <a:pt x="1" y="3128"/>
                  </a:lnTo>
                  <a:lnTo>
                    <a:pt x="1" y="3657"/>
                  </a:lnTo>
                  <a:cubicBezTo>
                    <a:pt x="1" y="3667"/>
                    <a:pt x="11" y="3677"/>
                    <a:pt x="21" y="3677"/>
                  </a:cubicBezTo>
                  <a:lnTo>
                    <a:pt x="6746" y="3677"/>
                  </a:lnTo>
                  <a:cubicBezTo>
                    <a:pt x="6756" y="3677"/>
                    <a:pt x="6765" y="3667"/>
                    <a:pt x="6765" y="3657"/>
                  </a:cubicBezTo>
                  <a:lnTo>
                    <a:pt x="6765" y="3128"/>
                  </a:lnTo>
                  <a:lnTo>
                    <a:pt x="6765" y="20"/>
                  </a:lnTo>
                  <a:cubicBezTo>
                    <a:pt x="6765" y="10"/>
                    <a:pt x="6756" y="1"/>
                    <a:pt x="67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48"/>
            <p:cNvSpPr/>
            <p:nvPr/>
          </p:nvSpPr>
          <p:spPr>
            <a:xfrm>
              <a:off x="3774635" y="3472852"/>
              <a:ext cx="1563317" cy="475759"/>
            </a:xfrm>
            <a:custGeom>
              <a:avLst/>
              <a:gdLst/>
              <a:ahLst/>
              <a:cxnLst/>
              <a:rect l="l" t="t" r="r" b="b"/>
              <a:pathLst>
                <a:path w="6102" h="1857" extrusionOk="0">
                  <a:moveTo>
                    <a:pt x="6058" y="46"/>
                  </a:moveTo>
                  <a:lnTo>
                    <a:pt x="6058" y="1814"/>
                  </a:lnTo>
                  <a:lnTo>
                    <a:pt x="46" y="1814"/>
                  </a:lnTo>
                  <a:lnTo>
                    <a:pt x="46" y="46"/>
                  </a:lnTo>
                  <a:close/>
                  <a:moveTo>
                    <a:pt x="23" y="0"/>
                  </a:moveTo>
                  <a:cubicBezTo>
                    <a:pt x="13" y="0"/>
                    <a:pt x="0" y="10"/>
                    <a:pt x="0" y="23"/>
                  </a:cubicBezTo>
                  <a:lnTo>
                    <a:pt x="0" y="1833"/>
                  </a:lnTo>
                  <a:cubicBezTo>
                    <a:pt x="4" y="1846"/>
                    <a:pt x="13" y="1856"/>
                    <a:pt x="23" y="1856"/>
                  </a:cubicBezTo>
                  <a:lnTo>
                    <a:pt x="6078" y="1856"/>
                  </a:lnTo>
                  <a:cubicBezTo>
                    <a:pt x="6091" y="1856"/>
                    <a:pt x="6101" y="1846"/>
                    <a:pt x="6101" y="1833"/>
                  </a:cubicBezTo>
                  <a:lnTo>
                    <a:pt x="6101" y="23"/>
                  </a:lnTo>
                  <a:cubicBezTo>
                    <a:pt x="6101" y="10"/>
                    <a:pt x="6091" y="0"/>
                    <a:pt x="60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48"/>
            <p:cNvSpPr/>
            <p:nvPr/>
          </p:nvSpPr>
          <p:spPr>
            <a:xfrm>
              <a:off x="3665238" y="2090655"/>
              <a:ext cx="2147191" cy="1913539"/>
            </a:xfrm>
            <a:custGeom>
              <a:avLst/>
              <a:gdLst/>
              <a:ahLst/>
              <a:cxnLst/>
              <a:rect l="l" t="t" r="r" b="b"/>
              <a:pathLst>
                <a:path w="8381" h="7469" extrusionOk="0">
                  <a:moveTo>
                    <a:pt x="2385" y="3999"/>
                  </a:moveTo>
                  <a:cubicBezTo>
                    <a:pt x="2385" y="4009"/>
                    <a:pt x="2389" y="4015"/>
                    <a:pt x="2389" y="4025"/>
                  </a:cubicBezTo>
                  <a:cubicBezTo>
                    <a:pt x="2389" y="4078"/>
                    <a:pt x="2346" y="4124"/>
                    <a:pt x="2290" y="4124"/>
                  </a:cubicBezTo>
                  <a:lnTo>
                    <a:pt x="1916" y="4124"/>
                  </a:lnTo>
                  <a:cubicBezTo>
                    <a:pt x="1860" y="4124"/>
                    <a:pt x="1817" y="4078"/>
                    <a:pt x="1817" y="4025"/>
                  </a:cubicBezTo>
                  <a:cubicBezTo>
                    <a:pt x="1817" y="4015"/>
                    <a:pt x="1817" y="4009"/>
                    <a:pt x="1820" y="3999"/>
                  </a:cubicBezTo>
                  <a:close/>
                  <a:moveTo>
                    <a:pt x="7106" y="43"/>
                  </a:moveTo>
                  <a:lnTo>
                    <a:pt x="7106" y="3956"/>
                  </a:lnTo>
                  <a:lnTo>
                    <a:pt x="4018" y="3956"/>
                  </a:lnTo>
                  <a:cubicBezTo>
                    <a:pt x="4005" y="3956"/>
                    <a:pt x="3995" y="3966"/>
                    <a:pt x="3995" y="3976"/>
                  </a:cubicBezTo>
                  <a:lnTo>
                    <a:pt x="3995" y="4475"/>
                  </a:lnTo>
                  <a:cubicBezTo>
                    <a:pt x="3995" y="4488"/>
                    <a:pt x="4005" y="4498"/>
                    <a:pt x="4018" y="4498"/>
                  </a:cubicBezTo>
                  <a:lnTo>
                    <a:pt x="4337" y="4498"/>
                  </a:lnTo>
                  <a:lnTo>
                    <a:pt x="4337" y="4715"/>
                  </a:lnTo>
                  <a:lnTo>
                    <a:pt x="2816" y="4715"/>
                  </a:lnTo>
                  <a:lnTo>
                    <a:pt x="2816" y="4498"/>
                  </a:lnTo>
                  <a:lnTo>
                    <a:pt x="3134" y="4498"/>
                  </a:lnTo>
                  <a:cubicBezTo>
                    <a:pt x="3147" y="4498"/>
                    <a:pt x="3157" y="4488"/>
                    <a:pt x="3157" y="4475"/>
                  </a:cubicBezTo>
                  <a:lnTo>
                    <a:pt x="3157" y="3976"/>
                  </a:lnTo>
                  <a:cubicBezTo>
                    <a:pt x="3157" y="3966"/>
                    <a:pt x="3147" y="3956"/>
                    <a:pt x="3134" y="3956"/>
                  </a:cubicBezTo>
                  <a:lnTo>
                    <a:pt x="46" y="3956"/>
                  </a:lnTo>
                  <a:lnTo>
                    <a:pt x="46" y="43"/>
                  </a:lnTo>
                  <a:close/>
                  <a:moveTo>
                    <a:pt x="2113" y="4166"/>
                  </a:moveTo>
                  <a:lnTo>
                    <a:pt x="2113" y="4712"/>
                  </a:lnTo>
                  <a:cubicBezTo>
                    <a:pt x="2113" y="4725"/>
                    <a:pt x="2103" y="4735"/>
                    <a:pt x="2090" y="4735"/>
                  </a:cubicBezTo>
                  <a:lnTo>
                    <a:pt x="874" y="4735"/>
                  </a:lnTo>
                  <a:cubicBezTo>
                    <a:pt x="861" y="4735"/>
                    <a:pt x="851" y="4745"/>
                    <a:pt x="851" y="4754"/>
                  </a:cubicBezTo>
                  <a:lnTo>
                    <a:pt x="851" y="5067"/>
                  </a:lnTo>
                  <a:lnTo>
                    <a:pt x="808" y="5067"/>
                  </a:lnTo>
                  <a:lnTo>
                    <a:pt x="808" y="4712"/>
                  </a:lnTo>
                  <a:cubicBezTo>
                    <a:pt x="808" y="4702"/>
                    <a:pt x="818" y="4692"/>
                    <a:pt x="831" y="4692"/>
                  </a:cubicBezTo>
                  <a:lnTo>
                    <a:pt x="2047" y="4692"/>
                  </a:lnTo>
                  <a:cubicBezTo>
                    <a:pt x="2060" y="4692"/>
                    <a:pt x="2070" y="4682"/>
                    <a:pt x="2070" y="4669"/>
                  </a:cubicBezTo>
                  <a:lnTo>
                    <a:pt x="2070" y="4166"/>
                  </a:lnTo>
                  <a:close/>
                  <a:moveTo>
                    <a:pt x="1012" y="5109"/>
                  </a:moveTo>
                  <a:cubicBezTo>
                    <a:pt x="1065" y="5109"/>
                    <a:pt x="1111" y="5155"/>
                    <a:pt x="1111" y="5208"/>
                  </a:cubicBezTo>
                  <a:lnTo>
                    <a:pt x="539" y="5208"/>
                  </a:lnTo>
                  <a:cubicBezTo>
                    <a:pt x="539" y="5155"/>
                    <a:pt x="582" y="5109"/>
                    <a:pt x="634" y="5109"/>
                  </a:cubicBezTo>
                  <a:close/>
                  <a:moveTo>
                    <a:pt x="6545" y="3999"/>
                  </a:moveTo>
                  <a:lnTo>
                    <a:pt x="6545" y="4669"/>
                  </a:lnTo>
                  <a:cubicBezTo>
                    <a:pt x="6545" y="4679"/>
                    <a:pt x="6554" y="4689"/>
                    <a:pt x="6568" y="4689"/>
                  </a:cubicBezTo>
                  <a:lnTo>
                    <a:pt x="7783" y="4689"/>
                  </a:lnTo>
                  <a:cubicBezTo>
                    <a:pt x="7796" y="4689"/>
                    <a:pt x="7806" y="4699"/>
                    <a:pt x="7806" y="4712"/>
                  </a:cubicBezTo>
                  <a:lnTo>
                    <a:pt x="7806" y="5789"/>
                  </a:lnTo>
                  <a:lnTo>
                    <a:pt x="7763" y="5789"/>
                  </a:lnTo>
                  <a:lnTo>
                    <a:pt x="7763" y="4754"/>
                  </a:lnTo>
                  <a:cubicBezTo>
                    <a:pt x="7763" y="4745"/>
                    <a:pt x="7754" y="4735"/>
                    <a:pt x="7740" y="4735"/>
                  </a:cubicBezTo>
                  <a:lnTo>
                    <a:pt x="6525" y="4735"/>
                  </a:lnTo>
                  <a:cubicBezTo>
                    <a:pt x="6512" y="4735"/>
                    <a:pt x="6502" y="4725"/>
                    <a:pt x="6502" y="4712"/>
                  </a:cubicBezTo>
                  <a:lnTo>
                    <a:pt x="6502" y="3999"/>
                  </a:lnTo>
                  <a:close/>
                  <a:moveTo>
                    <a:pt x="7783" y="5832"/>
                  </a:moveTo>
                  <a:cubicBezTo>
                    <a:pt x="8052" y="5832"/>
                    <a:pt x="8282" y="6105"/>
                    <a:pt x="8332" y="6483"/>
                  </a:cubicBezTo>
                  <a:cubicBezTo>
                    <a:pt x="8177" y="6548"/>
                    <a:pt x="7983" y="6584"/>
                    <a:pt x="7783" y="6584"/>
                  </a:cubicBezTo>
                  <a:cubicBezTo>
                    <a:pt x="7583" y="6584"/>
                    <a:pt x="7389" y="6548"/>
                    <a:pt x="7234" y="6483"/>
                  </a:cubicBezTo>
                  <a:cubicBezTo>
                    <a:pt x="7284" y="6105"/>
                    <a:pt x="7514" y="5832"/>
                    <a:pt x="7783" y="5832"/>
                  </a:cubicBezTo>
                  <a:close/>
                  <a:moveTo>
                    <a:pt x="6656" y="5251"/>
                  </a:moveTo>
                  <a:lnTo>
                    <a:pt x="6656" y="7396"/>
                  </a:lnTo>
                  <a:lnTo>
                    <a:pt x="299" y="7396"/>
                  </a:lnTo>
                  <a:lnTo>
                    <a:pt x="299" y="5251"/>
                  </a:lnTo>
                  <a:close/>
                  <a:moveTo>
                    <a:pt x="8335" y="6525"/>
                  </a:moveTo>
                  <a:cubicBezTo>
                    <a:pt x="8338" y="6558"/>
                    <a:pt x="8342" y="6594"/>
                    <a:pt x="8342" y="6627"/>
                  </a:cubicBezTo>
                  <a:cubicBezTo>
                    <a:pt x="8342" y="7067"/>
                    <a:pt x="8092" y="7425"/>
                    <a:pt x="7783" y="7425"/>
                  </a:cubicBezTo>
                  <a:cubicBezTo>
                    <a:pt x="7478" y="7425"/>
                    <a:pt x="7225" y="7067"/>
                    <a:pt x="7225" y="6627"/>
                  </a:cubicBezTo>
                  <a:cubicBezTo>
                    <a:pt x="7225" y="6594"/>
                    <a:pt x="7228" y="6561"/>
                    <a:pt x="7231" y="6525"/>
                  </a:cubicBezTo>
                  <a:cubicBezTo>
                    <a:pt x="7389" y="6591"/>
                    <a:pt x="7583" y="6627"/>
                    <a:pt x="7783" y="6627"/>
                  </a:cubicBezTo>
                  <a:cubicBezTo>
                    <a:pt x="7983" y="6627"/>
                    <a:pt x="8177" y="6591"/>
                    <a:pt x="8335" y="6525"/>
                  </a:cubicBezTo>
                  <a:close/>
                  <a:moveTo>
                    <a:pt x="23" y="1"/>
                  </a:moveTo>
                  <a:cubicBezTo>
                    <a:pt x="10" y="1"/>
                    <a:pt x="0" y="10"/>
                    <a:pt x="0" y="24"/>
                  </a:cubicBezTo>
                  <a:lnTo>
                    <a:pt x="0" y="3976"/>
                  </a:lnTo>
                  <a:cubicBezTo>
                    <a:pt x="0" y="3989"/>
                    <a:pt x="10" y="3999"/>
                    <a:pt x="23" y="3999"/>
                  </a:cubicBezTo>
                  <a:lnTo>
                    <a:pt x="1774" y="3999"/>
                  </a:lnTo>
                  <a:cubicBezTo>
                    <a:pt x="1771" y="4005"/>
                    <a:pt x="1771" y="4015"/>
                    <a:pt x="1771" y="4025"/>
                  </a:cubicBezTo>
                  <a:cubicBezTo>
                    <a:pt x="1771" y="4101"/>
                    <a:pt x="1833" y="4166"/>
                    <a:pt x="1912" y="4166"/>
                  </a:cubicBezTo>
                  <a:lnTo>
                    <a:pt x="2024" y="4166"/>
                  </a:lnTo>
                  <a:lnTo>
                    <a:pt x="2024" y="4646"/>
                  </a:lnTo>
                  <a:lnTo>
                    <a:pt x="831" y="4646"/>
                  </a:lnTo>
                  <a:cubicBezTo>
                    <a:pt x="795" y="4646"/>
                    <a:pt x="766" y="4676"/>
                    <a:pt x="766" y="4712"/>
                  </a:cubicBezTo>
                  <a:lnTo>
                    <a:pt x="766" y="5067"/>
                  </a:lnTo>
                  <a:lnTo>
                    <a:pt x="634" y="5067"/>
                  </a:lnTo>
                  <a:cubicBezTo>
                    <a:pt x="555" y="5067"/>
                    <a:pt x="493" y="5129"/>
                    <a:pt x="493" y="5208"/>
                  </a:cubicBezTo>
                  <a:lnTo>
                    <a:pt x="276" y="5208"/>
                  </a:lnTo>
                  <a:cubicBezTo>
                    <a:pt x="263" y="5208"/>
                    <a:pt x="253" y="5218"/>
                    <a:pt x="253" y="5231"/>
                  </a:cubicBezTo>
                  <a:lnTo>
                    <a:pt x="253" y="7419"/>
                  </a:lnTo>
                  <a:cubicBezTo>
                    <a:pt x="253" y="7429"/>
                    <a:pt x="263" y="7439"/>
                    <a:pt x="276" y="7439"/>
                  </a:cubicBezTo>
                  <a:lnTo>
                    <a:pt x="6676" y="7439"/>
                  </a:lnTo>
                  <a:cubicBezTo>
                    <a:pt x="6689" y="7439"/>
                    <a:pt x="6699" y="7429"/>
                    <a:pt x="6699" y="7419"/>
                  </a:cubicBezTo>
                  <a:lnTo>
                    <a:pt x="6699" y="5231"/>
                  </a:lnTo>
                  <a:cubicBezTo>
                    <a:pt x="6699" y="5218"/>
                    <a:pt x="6689" y="5208"/>
                    <a:pt x="6676" y="5208"/>
                  </a:cubicBezTo>
                  <a:lnTo>
                    <a:pt x="1150" y="5208"/>
                  </a:lnTo>
                  <a:cubicBezTo>
                    <a:pt x="1150" y="5129"/>
                    <a:pt x="1088" y="5067"/>
                    <a:pt x="1009" y="5067"/>
                  </a:cubicBezTo>
                  <a:lnTo>
                    <a:pt x="894" y="5067"/>
                  </a:lnTo>
                  <a:lnTo>
                    <a:pt x="894" y="4777"/>
                  </a:lnTo>
                  <a:lnTo>
                    <a:pt x="2090" y="4777"/>
                  </a:lnTo>
                  <a:cubicBezTo>
                    <a:pt x="2126" y="4777"/>
                    <a:pt x="2155" y="4748"/>
                    <a:pt x="2155" y="4712"/>
                  </a:cubicBezTo>
                  <a:lnTo>
                    <a:pt x="2155" y="4166"/>
                  </a:lnTo>
                  <a:lnTo>
                    <a:pt x="2290" y="4166"/>
                  </a:lnTo>
                  <a:cubicBezTo>
                    <a:pt x="2366" y="4166"/>
                    <a:pt x="2431" y="4101"/>
                    <a:pt x="2431" y="4025"/>
                  </a:cubicBezTo>
                  <a:cubicBezTo>
                    <a:pt x="2431" y="4015"/>
                    <a:pt x="2428" y="4005"/>
                    <a:pt x="2428" y="3999"/>
                  </a:cubicBezTo>
                  <a:lnTo>
                    <a:pt x="3111" y="3999"/>
                  </a:lnTo>
                  <a:lnTo>
                    <a:pt x="3111" y="4455"/>
                  </a:lnTo>
                  <a:lnTo>
                    <a:pt x="2793" y="4455"/>
                  </a:lnTo>
                  <a:cubicBezTo>
                    <a:pt x="2780" y="4455"/>
                    <a:pt x="2770" y="4465"/>
                    <a:pt x="2770" y="4475"/>
                  </a:cubicBezTo>
                  <a:lnTo>
                    <a:pt x="2770" y="4738"/>
                  </a:lnTo>
                  <a:cubicBezTo>
                    <a:pt x="2770" y="4748"/>
                    <a:pt x="2780" y="4758"/>
                    <a:pt x="2793" y="4758"/>
                  </a:cubicBezTo>
                  <a:lnTo>
                    <a:pt x="4356" y="4758"/>
                  </a:lnTo>
                  <a:cubicBezTo>
                    <a:pt x="4370" y="4758"/>
                    <a:pt x="4379" y="4748"/>
                    <a:pt x="4379" y="4738"/>
                  </a:cubicBezTo>
                  <a:lnTo>
                    <a:pt x="4379" y="4475"/>
                  </a:lnTo>
                  <a:cubicBezTo>
                    <a:pt x="4379" y="4465"/>
                    <a:pt x="4370" y="4455"/>
                    <a:pt x="4356" y="4455"/>
                  </a:cubicBezTo>
                  <a:lnTo>
                    <a:pt x="4038" y="4455"/>
                  </a:lnTo>
                  <a:lnTo>
                    <a:pt x="4038" y="3999"/>
                  </a:lnTo>
                  <a:lnTo>
                    <a:pt x="6456" y="3999"/>
                  </a:lnTo>
                  <a:lnTo>
                    <a:pt x="6456" y="4712"/>
                  </a:lnTo>
                  <a:cubicBezTo>
                    <a:pt x="6456" y="4748"/>
                    <a:pt x="6485" y="4777"/>
                    <a:pt x="6522" y="4777"/>
                  </a:cubicBezTo>
                  <a:lnTo>
                    <a:pt x="7717" y="4777"/>
                  </a:lnTo>
                  <a:lnTo>
                    <a:pt x="7717" y="5793"/>
                  </a:lnTo>
                  <a:cubicBezTo>
                    <a:pt x="7714" y="5793"/>
                    <a:pt x="7711" y="5793"/>
                    <a:pt x="7708" y="5796"/>
                  </a:cubicBezTo>
                  <a:cubicBezTo>
                    <a:pt x="7694" y="5796"/>
                    <a:pt x="7678" y="5799"/>
                    <a:pt x="7665" y="5802"/>
                  </a:cubicBezTo>
                  <a:cubicBezTo>
                    <a:pt x="7662" y="5806"/>
                    <a:pt x="7655" y="5806"/>
                    <a:pt x="7652" y="5809"/>
                  </a:cubicBezTo>
                  <a:cubicBezTo>
                    <a:pt x="7635" y="5812"/>
                    <a:pt x="7622" y="5819"/>
                    <a:pt x="7606" y="5825"/>
                  </a:cubicBezTo>
                  <a:cubicBezTo>
                    <a:pt x="7602" y="5825"/>
                    <a:pt x="7602" y="5825"/>
                    <a:pt x="7599" y="5829"/>
                  </a:cubicBezTo>
                  <a:cubicBezTo>
                    <a:pt x="7583" y="5835"/>
                    <a:pt x="7566" y="5845"/>
                    <a:pt x="7550" y="5855"/>
                  </a:cubicBezTo>
                  <a:lnTo>
                    <a:pt x="7547" y="5855"/>
                  </a:lnTo>
                  <a:cubicBezTo>
                    <a:pt x="7422" y="5927"/>
                    <a:pt x="7320" y="6059"/>
                    <a:pt x="7254" y="6223"/>
                  </a:cubicBezTo>
                  <a:cubicBezTo>
                    <a:pt x="7254" y="6230"/>
                    <a:pt x="7251" y="6236"/>
                    <a:pt x="7248" y="6239"/>
                  </a:cubicBezTo>
                  <a:cubicBezTo>
                    <a:pt x="7244" y="6256"/>
                    <a:pt x="7238" y="6272"/>
                    <a:pt x="7231" y="6289"/>
                  </a:cubicBezTo>
                  <a:cubicBezTo>
                    <a:pt x="7228" y="6302"/>
                    <a:pt x="7225" y="6315"/>
                    <a:pt x="7221" y="6328"/>
                  </a:cubicBezTo>
                  <a:cubicBezTo>
                    <a:pt x="7218" y="6338"/>
                    <a:pt x="7215" y="6348"/>
                    <a:pt x="7215" y="6354"/>
                  </a:cubicBezTo>
                  <a:cubicBezTo>
                    <a:pt x="7208" y="6374"/>
                    <a:pt x="7205" y="6394"/>
                    <a:pt x="7202" y="6414"/>
                  </a:cubicBezTo>
                  <a:cubicBezTo>
                    <a:pt x="7202" y="6417"/>
                    <a:pt x="7198" y="6420"/>
                    <a:pt x="7198" y="6423"/>
                  </a:cubicBezTo>
                  <a:cubicBezTo>
                    <a:pt x="7195" y="6446"/>
                    <a:pt x="7192" y="6469"/>
                    <a:pt x="7188" y="6492"/>
                  </a:cubicBezTo>
                  <a:cubicBezTo>
                    <a:pt x="7185" y="6538"/>
                    <a:pt x="7182" y="6581"/>
                    <a:pt x="7182" y="6627"/>
                  </a:cubicBezTo>
                  <a:cubicBezTo>
                    <a:pt x="7182" y="7090"/>
                    <a:pt x="7451" y="7468"/>
                    <a:pt x="7783" y="7468"/>
                  </a:cubicBezTo>
                  <a:cubicBezTo>
                    <a:pt x="8112" y="7468"/>
                    <a:pt x="8381" y="7090"/>
                    <a:pt x="8381" y="6627"/>
                  </a:cubicBezTo>
                  <a:cubicBezTo>
                    <a:pt x="8381" y="6581"/>
                    <a:pt x="8378" y="6538"/>
                    <a:pt x="8374" y="6496"/>
                  </a:cubicBezTo>
                  <a:cubicBezTo>
                    <a:pt x="8378" y="6492"/>
                    <a:pt x="8378" y="6492"/>
                    <a:pt x="8378" y="6492"/>
                  </a:cubicBezTo>
                  <a:cubicBezTo>
                    <a:pt x="8378" y="6492"/>
                    <a:pt x="8374" y="6489"/>
                    <a:pt x="8374" y="6489"/>
                  </a:cubicBezTo>
                  <a:cubicBezTo>
                    <a:pt x="8374" y="6469"/>
                    <a:pt x="8371" y="6446"/>
                    <a:pt x="8368" y="6427"/>
                  </a:cubicBezTo>
                  <a:cubicBezTo>
                    <a:pt x="8365" y="6420"/>
                    <a:pt x="8365" y="6414"/>
                    <a:pt x="8365" y="6410"/>
                  </a:cubicBezTo>
                  <a:cubicBezTo>
                    <a:pt x="8361" y="6391"/>
                    <a:pt x="8355" y="6374"/>
                    <a:pt x="8351" y="6358"/>
                  </a:cubicBezTo>
                  <a:cubicBezTo>
                    <a:pt x="8348" y="6348"/>
                    <a:pt x="8345" y="6335"/>
                    <a:pt x="8345" y="6325"/>
                  </a:cubicBezTo>
                  <a:cubicBezTo>
                    <a:pt x="8342" y="6315"/>
                    <a:pt x="8338" y="6302"/>
                    <a:pt x="8332" y="6289"/>
                  </a:cubicBezTo>
                  <a:cubicBezTo>
                    <a:pt x="8328" y="6272"/>
                    <a:pt x="8322" y="6256"/>
                    <a:pt x="8315" y="6239"/>
                  </a:cubicBezTo>
                  <a:lnTo>
                    <a:pt x="8309" y="6223"/>
                  </a:lnTo>
                  <a:cubicBezTo>
                    <a:pt x="8246" y="6059"/>
                    <a:pt x="8141" y="5927"/>
                    <a:pt x="8016" y="5855"/>
                  </a:cubicBezTo>
                  <a:cubicBezTo>
                    <a:pt x="8016" y="5855"/>
                    <a:pt x="8016" y="5852"/>
                    <a:pt x="8016" y="5852"/>
                  </a:cubicBezTo>
                  <a:cubicBezTo>
                    <a:pt x="8000" y="5845"/>
                    <a:pt x="7983" y="5835"/>
                    <a:pt x="7967" y="5829"/>
                  </a:cubicBezTo>
                  <a:cubicBezTo>
                    <a:pt x="7964" y="5825"/>
                    <a:pt x="7960" y="5825"/>
                    <a:pt x="7957" y="5825"/>
                  </a:cubicBezTo>
                  <a:cubicBezTo>
                    <a:pt x="7944" y="5819"/>
                    <a:pt x="7928" y="5812"/>
                    <a:pt x="7911" y="5809"/>
                  </a:cubicBezTo>
                  <a:cubicBezTo>
                    <a:pt x="7908" y="5806"/>
                    <a:pt x="7905" y="5806"/>
                    <a:pt x="7901" y="5802"/>
                  </a:cubicBezTo>
                  <a:cubicBezTo>
                    <a:pt x="7885" y="5799"/>
                    <a:pt x="7872" y="5796"/>
                    <a:pt x="7855" y="5793"/>
                  </a:cubicBezTo>
                  <a:lnTo>
                    <a:pt x="7849" y="5793"/>
                  </a:lnTo>
                  <a:lnTo>
                    <a:pt x="7849" y="4712"/>
                  </a:lnTo>
                  <a:cubicBezTo>
                    <a:pt x="7849" y="4676"/>
                    <a:pt x="7819" y="4646"/>
                    <a:pt x="7783" y="4646"/>
                  </a:cubicBezTo>
                  <a:lnTo>
                    <a:pt x="6587" y="4646"/>
                  </a:lnTo>
                  <a:lnTo>
                    <a:pt x="6587" y="3999"/>
                  </a:lnTo>
                  <a:lnTo>
                    <a:pt x="7126" y="3999"/>
                  </a:lnTo>
                  <a:cubicBezTo>
                    <a:pt x="7139" y="3999"/>
                    <a:pt x="7149" y="3989"/>
                    <a:pt x="7149" y="3976"/>
                  </a:cubicBezTo>
                  <a:lnTo>
                    <a:pt x="7149" y="24"/>
                  </a:lnTo>
                  <a:cubicBezTo>
                    <a:pt x="7149" y="10"/>
                    <a:pt x="7139" y="1"/>
                    <a:pt x="7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48"/>
            <p:cNvSpPr/>
            <p:nvPr/>
          </p:nvSpPr>
          <p:spPr>
            <a:xfrm>
              <a:off x="5628748" y="3620935"/>
              <a:ext cx="61744" cy="125537"/>
            </a:xfrm>
            <a:custGeom>
              <a:avLst/>
              <a:gdLst/>
              <a:ahLst/>
              <a:cxnLst/>
              <a:rect l="l" t="t" r="r" b="b"/>
              <a:pathLst>
                <a:path w="241" h="490" extrusionOk="0">
                  <a:moveTo>
                    <a:pt x="119" y="43"/>
                  </a:moveTo>
                  <a:cubicBezTo>
                    <a:pt x="152" y="43"/>
                    <a:pt x="195" y="119"/>
                    <a:pt x="195" y="243"/>
                  </a:cubicBezTo>
                  <a:cubicBezTo>
                    <a:pt x="195" y="368"/>
                    <a:pt x="152" y="444"/>
                    <a:pt x="119" y="444"/>
                  </a:cubicBezTo>
                  <a:cubicBezTo>
                    <a:pt x="90" y="444"/>
                    <a:pt x="44" y="368"/>
                    <a:pt x="44" y="243"/>
                  </a:cubicBezTo>
                  <a:cubicBezTo>
                    <a:pt x="44" y="119"/>
                    <a:pt x="90" y="43"/>
                    <a:pt x="119" y="43"/>
                  </a:cubicBezTo>
                  <a:close/>
                  <a:moveTo>
                    <a:pt x="119" y="0"/>
                  </a:moveTo>
                  <a:cubicBezTo>
                    <a:pt x="50" y="0"/>
                    <a:pt x="1" y="105"/>
                    <a:pt x="1" y="243"/>
                  </a:cubicBezTo>
                  <a:cubicBezTo>
                    <a:pt x="1" y="385"/>
                    <a:pt x="50" y="490"/>
                    <a:pt x="119" y="490"/>
                  </a:cubicBezTo>
                  <a:cubicBezTo>
                    <a:pt x="188" y="490"/>
                    <a:pt x="241" y="385"/>
                    <a:pt x="241" y="243"/>
                  </a:cubicBezTo>
                  <a:cubicBezTo>
                    <a:pt x="241" y="105"/>
                    <a:pt x="188" y="0"/>
                    <a:pt x="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48"/>
            <p:cNvSpPr/>
            <p:nvPr/>
          </p:nvSpPr>
          <p:spPr>
            <a:xfrm>
              <a:off x="3822544" y="3514869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0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0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48"/>
            <p:cNvSpPr/>
            <p:nvPr/>
          </p:nvSpPr>
          <p:spPr>
            <a:xfrm>
              <a:off x="3929379" y="3514869"/>
              <a:ext cx="75322" cy="71735"/>
            </a:xfrm>
            <a:custGeom>
              <a:avLst/>
              <a:gdLst/>
              <a:ahLst/>
              <a:cxnLst/>
              <a:rect l="l" t="t" r="r" b="b"/>
              <a:pathLst>
                <a:path w="294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7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48"/>
            <p:cNvSpPr/>
            <p:nvPr/>
          </p:nvSpPr>
          <p:spPr>
            <a:xfrm>
              <a:off x="4036214" y="3514869"/>
              <a:ext cx="76091" cy="72504"/>
            </a:xfrm>
            <a:custGeom>
              <a:avLst/>
              <a:gdLst/>
              <a:ahLst/>
              <a:cxnLst/>
              <a:rect l="l" t="t" r="r" b="b"/>
              <a:pathLst>
                <a:path w="297" h="283" extrusionOk="0">
                  <a:moveTo>
                    <a:pt x="254" y="43"/>
                  </a:moveTo>
                  <a:lnTo>
                    <a:pt x="254" y="237"/>
                  </a:lnTo>
                  <a:lnTo>
                    <a:pt x="47" y="237"/>
                  </a:lnTo>
                  <a:lnTo>
                    <a:pt x="47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3"/>
                    <a:pt x="11" y="283"/>
                    <a:pt x="24" y="283"/>
                  </a:cubicBezTo>
                  <a:lnTo>
                    <a:pt x="274" y="283"/>
                  </a:lnTo>
                  <a:cubicBezTo>
                    <a:pt x="287" y="283"/>
                    <a:pt x="297" y="273"/>
                    <a:pt x="297" y="260"/>
                  </a:cubicBezTo>
                  <a:lnTo>
                    <a:pt x="297" y="23"/>
                  </a:lnTo>
                  <a:cubicBezTo>
                    <a:pt x="297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48"/>
            <p:cNvSpPr/>
            <p:nvPr/>
          </p:nvSpPr>
          <p:spPr>
            <a:xfrm>
              <a:off x="4144074" y="3514869"/>
              <a:ext cx="75066" cy="72504"/>
            </a:xfrm>
            <a:custGeom>
              <a:avLst/>
              <a:gdLst/>
              <a:ahLst/>
              <a:cxnLst/>
              <a:rect l="l" t="t" r="r" b="b"/>
              <a:pathLst>
                <a:path w="293" h="283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3"/>
                    <a:pt x="10" y="283"/>
                    <a:pt x="20" y="283"/>
                  </a:cubicBezTo>
                  <a:lnTo>
                    <a:pt x="270" y="283"/>
                  </a:lnTo>
                  <a:cubicBezTo>
                    <a:pt x="283" y="283"/>
                    <a:pt x="293" y="273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48"/>
            <p:cNvSpPr/>
            <p:nvPr/>
          </p:nvSpPr>
          <p:spPr>
            <a:xfrm>
              <a:off x="4250909" y="3514869"/>
              <a:ext cx="75322" cy="72504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3"/>
                    <a:pt x="11" y="283"/>
                    <a:pt x="24" y="283"/>
                  </a:cubicBezTo>
                  <a:lnTo>
                    <a:pt x="273" y="283"/>
                  </a:lnTo>
                  <a:cubicBezTo>
                    <a:pt x="283" y="283"/>
                    <a:pt x="293" y="273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48"/>
            <p:cNvSpPr/>
            <p:nvPr/>
          </p:nvSpPr>
          <p:spPr>
            <a:xfrm>
              <a:off x="4357744" y="3514869"/>
              <a:ext cx="76091" cy="71735"/>
            </a:xfrm>
            <a:custGeom>
              <a:avLst/>
              <a:gdLst/>
              <a:ahLst/>
              <a:cxnLst/>
              <a:rect l="l" t="t" r="r" b="b"/>
              <a:pathLst>
                <a:path w="297" h="280" extrusionOk="0">
                  <a:moveTo>
                    <a:pt x="251" y="43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3"/>
                  </a:lnTo>
                  <a:cubicBezTo>
                    <a:pt x="297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48"/>
            <p:cNvSpPr/>
            <p:nvPr/>
          </p:nvSpPr>
          <p:spPr>
            <a:xfrm>
              <a:off x="4465604" y="3514869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8"/>
            <p:cNvSpPr/>
            <p:nvPr/>
          </p:nvSpPr>
          <p:spPr>
            <a:xfrm>
              <a:off x="4572439" y="3514869"/>
              <a:ext cx="75322" cy="72504"/>
            </a:xfrm>
            <a:custGeom>
              <a:avLst/>
              <a:gdLst/>
              <a:ahLst/>
              <a:cxnLst/>
              <a:rect l="l" t="t" r="r" b="b"/>
              <a:pathLst>
                <a:path w="294" h="283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3"/>
                    <a:pt x="11" y="283"/>
                    <a:pt x="24" y="283"/>
                  </a:cubicBezTo>
                  <a:lnTo>
                    <a:pt x="273" y="283"/>
                  </a:lnTo>
                  <a:cubicBezTo>
                    <a:pt x="283" y="283"/>
                    <a:pt x="293" y="273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4679274" y="3514869"/>
              <a:ext cx="76091" cy="71735"/>
            </a:xfrm>
            <a:custGeom>
              <a:avLst/>
              <a:gdLst/>
              <a:ahLst/>
              <a:cxnLst/>
              <a:rect l="l" t="t" r="r" b="b"/>
              <a:pathLst>
                <a:path w="297" h="280" extrusionOk="0">
                  <a:moveTo>
                    <a:pt x="251" y="43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3"/>
                  </a:lnTo>
                  <a:cubicBezTo>
                    <a:pt x="297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4787134" y="3514869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5000804" y="3514869"/>
              <a:ext cx="76091" cy="71735"/>
            </a:xfrm>
            <a:custGeom>
              <a:avLst/>
              <a:gdLst/>
              <a:ahLst/>
              <a:cxnLst/>
              <a:rect l="l" t="t" r="r" b="b"/>
              <a:pathLst>
                <a:path w="297" h="280" extrusionOk="0">
                  <a:moveTo>
                    <a:pt x="251" y="43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3"/>
                  </a:lnTo>
                  <a:cubicBezTo>
                    <a:pt x="293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5108664" y="3514869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3"/>
                  </a:cubicBezTo>
                  <a:lnTo>
                    <a:pt x="0" y="260"/>
                  </a:lnTo>
                  <a:cubicBezTo>
                    <a:pt x="0" y="270"/>
                    <a:pt x="7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5215499" y="3514869"/>
              <a:ext cx="75322" cy="71735"/>
            </a:xfrm>
            <a:custGeom>
              <a:avLst/>
              <a:gdLst/>
              <a:ahLst/>
              <a:cxnLst/>
              <a:rect l="l" t="t" r="r" b="b"/>
              <a:pathLst>
                <a:path w="294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1" y="0"/>
                    <a:pt x="1" y="10"/>
                    <a:pt x="1" y="23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3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48"/>
            <p:cNvSpPr/>
            <p:nvPr/>
          </p:nvSpPr>
          <p:spPr>
            <a:xfrm>
              <a:off x="3822544" y="3646043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0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0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48"/>
            <p:cNvSpPr/>
            <p:nvPr/>
          </p:nvSpPr>
          <p:spPr>
            <a:xfrm>
              <a:off x="3929379" y="3646043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48"/>
            <p:cNvSpPr/>
            <p:nvPr/>
          </p:nvSpPr>
          <p:spPr>
            <a:xfrm>
              <a:off x="4036214" y="3646043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4" y="44"/>
                  </a:moveTo>
                  <a:lnTo>
                    <a:pt x="254" y="237"/>
                  </a:lnTo>
                  <a:lnTo>
                    <a:pt x="47" y="237"/>
                  </a:lnTo>
                  <a:lnTo>
                    <a:pt x="47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7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48"/>
            <p:cNvSpPr/>
            <p:nvPr/>
          </p:nvSpPr>
          <p:spPr>
            <a:xfrm>
              <a:off x="4144074" y="3646043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48"/>
            <p:cNvSpPr/>
            <p:nvPr/>
          </p:nvSpPr>
          <p:spPr>
            <a:xfrm>
              <a:off x="4250909" y="3646043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48"/>
            <p:cNvSpPr/>
            <p:nvPr/>
          </p:nvSpPr>
          <p:spPr>
            <a:xfrm>
              <a:off x="4357744" y="3646043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1" y="44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7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48"/>
            <p:cNvSpPr/>
            <p:nvPr/>
          </p:nvSpPr>
          <p:spPr>
            <a:xfrm>
              <a:off x="4465604" y="3646043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8"/>
            <p:cNvSpPr/>
            <p:nvPr/>
          </p:nvSpPr>
          <p:spPr>
            <a:xfrm>
              <a:off x="4572439" y="3646043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8"/>
            <p:cNvSpPr/>
            <p:nvPr/>
          </p:nvSpPr>
          <p:spPr>
            <a:xfrm>
              <a:off x="4787134" y="3646043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8"/>
            <p:cNvSpPr/>
            <p:nvPr/>
          </p:nvSpPr>
          <p:spPr>
            <a:xfrm>
              <a:off x="5000804" y="3646043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1" y="44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3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8"/>
            <p:cNvSpPr/>
            <p:nvPr/>
          </p:nvSpPr>
          <p:spPr>
            <a:xfrm>
              <a:off x="5108664" y="3646043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7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8"/>
            <p:cNvSpPr/>
            <p:nvPr/>
          </p:nvSpPr>
          <p:spPr>
            <a:xfrm>
              <a:off x="5215499" y="3646043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8"/>
            <p:cNvSpPr/>
            <p:nvPr/>
          </p:nvSpPr>
          <p:spPr>
            <a:xfrm>
              <a:off x="3822544" y="3743655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0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0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8"/>
            <p:cNvSpPr/>
            <p:nvPr/>
          </p:nvSpPr>
          <p:spPr>
            <a:xfrm>
              <a:off x="3929379" y="3743655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8"/>
            <p:cNvSpPr/>
            <p:nvPr/>
          </p:nvSpPr>
          <p:spPr>
            <a:xfrm>
              <a:off x="4036214" y="3743655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4" y="44"/>
                  </a:moveTo>
                  <a:lnTo>
                    <a:pt x="254" y="237"/>
                  </a:lnTo>
                  <a:lnTo>
                    <a:pt x="47" y="237"/>
                  </a:lnTo>
                  <a:lnTo>
                    <a:pt x="47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7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8"/>
            <p:cNvSpPr/>
            <p:nvPr/>
          </p:nvSpPr>
          <p:spPr>
            <a:xfrm>
              <a:off x="4144074" y="3743655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8"/>
            <p:cNvSpPr/>
            <p:nvPr/>
          </p:nvSpPr>
          <p:spPr>
            <a:xfrm>
              <a:off x="4250909" y="3743655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3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8"/>
            <p:cNvSpPr/>
            <p:nvPr/>
          </p:nvSpPr>
          <p:spPr>
            <a:xfrm>
              <a:off x="4357744" y="3743655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1" y="44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7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8"/>
            <p:cNvSpPr/>
            <p:nvPr/>
          </p:nvSpPr>
          <p:spPr>
            <a:xfrm>
              <a:off x="4465604" y="3743655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8"/>
            <p:cNvSpPr/>
            <p:nvPr/>
          </p:nvSpPr>
          <p:spPr>
            <a:xfrm>
              <a:off x="4787134" y="3743655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10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8"/>
            <p:cNvSpPr/>
            <p:nvPr/>
          </p:nvSpPr>
          <p:spPr>
            <a:xfrm>
              <a:off x="5000804" y="3743655"/>
              <a:ext cx="76091" cy="71991"/>
            </a:xfrm>
            <a:custGeom>
              <a:avLst/>
              <a:gdLst/>
              <a:ahLst/>
              <a:cxnLst/>
              <a:rect l="l" t="t" r="r" b="b"/>
              <a:pathLst>
                <a:path w="297" h="281" extrusionOk="0">
                  <a:moveTo>
                    <a:pt x="251" y="44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4"/>
                  </a:lnTo>
                  <a:close/>
                  <a:moveTo>
                    <a:pt x="24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4" y="280"/>
                  </a:cubicBezTo>
                  <a:lnTo>
                    <a:pt x="274" y="280"/>
                  </a:lnTo>
                  <a:cubicBezTo>
                    <a:pt x="287" y="280"/>
                    <a:pt x="297" y="270"/>
                    <a:pt x="297" y="260"/>
                  </a:cubicBezTo>
                  <a:lnTo>
                    <a:pt x="297" y="21"/>
                  </a:lnTo>
                  <a:cubicBezTo>
                    <a:pt x="293" y="11"/>
                    <a:pt x="287" y="1"/>
                    <a:pt x="2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8"/>
            <p:cNvSpPr/>
            <p:nvPr/>
          </p:nvSpPr>
          <p:spPr>
            <a:xfrm>
              <a:off x="5108664" y="3743655"/>
              <a:ext cx="75066" cy="71991"/>
            </a:xfrm>
            <a:custGeom>
              <a:avLst/>
              <a:gdLst/>
              <a:ahLst/>
              <a:cxnLst/>
              <a:rect l="l" t="t" r="r" b="b"/>
              <a:pathLst>
                <a:path w="293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0" y="1"/>
                    <a:pt x="0" y="11"/>
                    <a:pt x="0" y="21"/>
                  </a:cubicBezTo>
                  <a:lnTo>
                    <a:pt x="0" y="260"/>
                  </a:lnTo>
                  <a:cubicBezTo>
                    <a:pt x="0" y="270"/>
                    <a:pt x="7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8"/>
            <p:cNvSpPr/>
            <p:nvPr/>
          </p:nvSpPr>
          <p:spPr>
            <a:xfrm>
              <a:off x="5215499" y="3743655"/>
              <a:ext cx="75322" cy="71991"/>
            </a:xfrm>
            <a:custGeom>
              <a:avLst/>
              <a:gdLst/>
              <a:ahLst/>
              <a:cxnLst/>
              <a:rect l="l" t="t" r="r" b="b"/>
              <a:pathLst>
                <a:path w="294" h="281" extrusionOk="0">
                  <a:moveTo>
                    <a:pt x="250" y="44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4"/>
                  </a:lnTo>
                  <a:close/>
                  <a:moveTo>
                    <a:pt x="20" y="1"/>
                  </a:moveTo>
                  <a:cubicBezTo>
                    <a:pt x="11" y="1"/>
                    <a:pt x="1" y="11"/>
                    <a:pt x="1" y="21"/>
                  </a:cubicBezTo>
                  <a:lnTo>
                    <a:pt x="1" y="260"/>
                  </a:lnTo>
                  <a:cubicBezTo>
                    <a:pt x="1" y="270"/>
                    <a:pt x="11" y="280"/>
                    <a:pt x="20" y="280"/>
                  </a:cubicBezTo>
                  <a:lnTo>
                    <a:pt x="270" y="280"/>
                  </a:lnTo>
                  <a:cubicBezTo>
                    <a:pt x="283" y="280"/>
                    <a:pt x="293" y="270"/>
                    <a:pt x="293" y="260"/>
                  </a:cubicBezTo>
                  <a:lnTo>
                    <a:pt x="293" y="21"/>
                  </a:lnTo>
                  <a:cubicBezTo>
                    <a:pt x="293" y="11"/>
                    <a:pt x="283" y="1"/>
                    <a:pt x="2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8"/>
            <p:cNvSpPr/>
            <p:nvPr/>
          </p:nvSpPr>
          <p:spPr>
            <a:xfrm>
              <a:off x="3822544" y="3841523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0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0" y="279"/>
                    <a:pt x="24" y="279"/>
                  </a:cubicBezTo>
                  <a:lnTo>
                    <a:pt x="273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8"/>
            <p:cNvSpPr/>
            <p:nvPr/>
          </p:nvSpPr>
          <p:spPr>
            <a:xfrm>
              <a:off x="3929379" y="3841523"/>
              <a:ext cx="75322" cy="71735"/>
            </a:xfrm>
            <a:custGeom>
              <a:avLst/>
              <a:gdLst/>
              <a:ahLst/>
              <a:cxnLst/>
              <a:rect l="l" t="t" r="r" b="b"/>
              <a:pathLst>
                <a:path w="294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4" y="279"/>
                  </a:cubicBezTo>
                  <a:lnTo>
                    <a:pt x="273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7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8"/>
            <p:cNvSpPr/>
            <p:nvPr/>
          </p:nvSpPr>
          <p:spPr>
            <a:xfrm>
              <a:off x="4036214" y="3841523"/>
              <a:ext cx="393519" cy="71735"/>
            </a:xfrm>
            <a:custGeom>
              <a:avLst/>
              <a:gdLst/>
              <a:ahLst/>
              <a:cxnLst/>
              <a:rect l="l" t="t" r="r" b="b"/>
              <a:pathLst>
                <a:path w="1536" h="280" extrusionOk="0">
                  <a:moveTo>
                    <a:pt x="1489" y="43"/>
                  </a:moveTo>
                  <a:lnTo>
                    <a:pt x="1489" y="237"/>
                  </a:lnTo>
                  <a:lnTo>
                    <a:pt x="47" y="237"/>
                  </a:lnTo>
                  <a:lnTo>
                    <a:pt x="47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4" y="279"/>
                  </a:cubicBezTo>
                  <a:lnTo>
                    <a:pt x="1512" y="279"/>
                  </a:lnTo>
                  <a:cubicBezTo>
                    <a:pt x="1525" y="279"/>
                    <a:pt x="1535" y="269"/>
                    <a:pt x="1535" y="256"/>
                  </a:cubicBezTo>
                  <a:lnTo>
                    <a:pt x="1535" y="20"/>
                  </a:lnTo>
                  <a:cubicBezTo>
                    <a:pt x="1535" y="10"/>
                    <a:pt x="1525" y="0"/>
                    <a:pt x="1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8"/>
            <p:cNvSpPr/>
            <p:nvPr/>
          </p:nvSpPr>
          <p:spPr>
            <a:xfrm>
              <a:off x="4465604" y="3841523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lnTo>
                    <a:pt x="0" y="256"/>
                  </a:lnTo>
                  <a:cubicBezTo>
                    <a:pt x="0" y="269"/>
                    <a:pt x="10" y="279"/>
                    <a:pt x="20" y="279"/>
                  </a:cubicBezTo>
                  <a:lnTo>
                    <a:pt x="270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8"/>
            <p:cNvSpPr/>
            <p:nvPr/>
          </p:nvSpPr>
          <p:spPr>
            <a:xfrm>
              <a:off x="4572439" y="3841523"/>
              <a:ext cx="75322" cy="71735"/>
            </a:xfrm>
            <a:custGeom>
              <a:avLst/>
              <a:gdLst/>
              <a:ahLst/>
              <a:cxnLst/>
              <a:rect l="l" t="t" r="r" b="b"/>
              <a:pathLst>
                <a:path w="294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4" y="279"/>
                  </a:cubicBezTo>
                  <a:lnTo>
                    <a:pt x="273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8"/>
            <p:cNvSpPr/>
            <p:nvPr/>
          </p:nvSpPr>
          <p:spPr>
            <a:xfrm>
              <a:off x="4679274" y="3841523"/>
              <a:ext cx="76091" cy="71735"/>
            </a:xfrm>
            <a:custGeom>
              <a:avLst/>
              <a:gdLst/>
              <a:ahLst/>
              <a:cxnLst/>
              <a:rect l="l" t="t" r="r" b="b"/>
              <a:pathLst>
                <a:path w="297" h="280" extrusionOk="0">
                  <a:moveTo>
                    <a:pt x="251" y="43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4" y="279"/>
                  </a:cubicBezTo>
                  <a:lnTo>
                    <a:pt x="274" y="279"/>
                  </a:lnTo>
                  <a:cubicBezTo>
                    <a:pt x="287" y="279"/>
                    <a:pt x="297" y="269"/>
                    <a:pt x="297" y="256"/>
                  </a:cubicBezTo>
                  <a:lnTo>
                    <a:pt x="297" y="20"/>
                  </a:lnTo>
                  <a:cubicBezTo>
                    <a:pt x="297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8"/>
            <p:cNvSpPr/>
            <p:nvPr/>
          </p:nvSpPr>
          <p:spPr>
            <a:xfrm>
              <a:off x="4787134" y="3841523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lnTo>
                    <a:pt x="0" y="256"/>
                  </a:lnTo>
                  <a:cubicBezTo>
                    <a:pt x="0" y="269"/>
                    <a:pt x="10" y="279"/>
                    <a:pt x="20" y="279"/>
                  </a:cubicBezTo>
                  <a:lnTo>
                    <a:pt x="270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8"/>
            <p:cNvSpPr/>
            <p:nvPr/>
          </p:nvSpPr>
          <p:spPr>
            <a:xfrm>
              <a:off x="5000804" y="3841523"/>
              <a:ext cx="76091" cy="71735"/>
            </a:xfrm>
            <a:custGeom>
              <a:avLst/>
              <a:gdLst/>
              <a:ahLst/>
              <a:cxnLst/>
              <a:rect l="l" t="t" r="r" b="b"/>
              <a:pathLst>
                <a:path w="297" h="280" extrusionOk="0">
                  <a:moveTo>
                    <a:pt x="251" y="43"/>
                  </a:moveTo>
                  <a:lnTo>
                    <a:pt x="251" y="237"/>
                  </a:lnTo>
                  <a:lnTo>
                    <a:pt x="44" y="237"/>
                  </a:lnTo>
                  <a:lnTo>
                    <a:pt x="44" y="43"/>
                  </a:lnTo>
                  <a:close/>
                  <a:moveTo>
                    <a:pt x="24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4" y="279"/>
                  </a:cubicBezTo>
                  <a:lnTo>
                    <a:pt x="274" y="279"/>
                  </a:lnTo>
                  <a:cubicBezTo>
                    <a:pt x="287" y="279"/>
                    <a:pt x="297" y="269"/>
                    <a:pt x="297" y="256"/>
                  </a:cubicBezTo>
                  <a:lnTo>
                    <a:pt x="297" y="20"/>
                  </a:lnTo>
                  <a:cubicBezTo>
                    <a:pt x="293" y="10"/>
                    <a:pt x="287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8"/>
            <p:cNvSpPr/>
            <p:nvPr/>
          </p:nvSpPr>
          <p:spPr>
            <a:xfrm>
              <a:off x="5108664" y="3841523"/>
              <a:ext cx="75066" cy="71735"/>
            </a:xfrm>
            <a:custGeom>
              <a:avLst/>
              <a:gdLst/>
              <a:ahLst/>
              <a:cxnLst/>
              <a:rect l="l" t="t" r="r" b="b"/>
              <a:pathLst>
                <a:path w="293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0" y="0"/>
                    <a:pt x="0" y="10"/>
                    <a:pt x="0" y="20"/>
                  </a:cubicBezTo>
                  <a:lnTo>
                    <a:pt x="0" y="256"/>
                  </a:lnTo>
                  <a:cubicBezTo>
                    <a:pt x="0" y="269"/>
                    <a:pt x="7" y="279"/>
                    <a:pt x="20" y="279"/>
                  </a:cubicBezTo>
                  <a:lnTo>
                    <a:pt x="270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8"/>
            <p:cNvSpPr/>
            <p:nvPr/>
          </p:nvSpPr>
          <p:spPr>
            <a:xfrm>
              <a:off x="5215499" y="3841523"/>
              <a:ext cx="75322" cy="71735"/>
            </a:xfrm>
            <a:custGeom>
              <a:avLst/>
              <a:gdLst/>
              <a:ahLst/>
              <a:cxnLst/>
              <a:rect l="l" t="t" r="r" b="b"/>
              <a:pathLst>
                <a:path w="294" h="280" extrusionOk="0">
                  <a:moveTo>
                    <a:pt x="250" y="43"/>
                  </a:moveTo>
                  <a:lnTo>
                    <a:pt x="250" y="237"/>
                  </a:lnTo>
                  <a:lnTo>
                    <a:pt x="43" y="237"/>
                  </a:lnTo>
                  <a:lnTo>
                    <a:pt x="43" y="43"/>
                  </a:lnTo>
                  <a:close/>
                  <a:moveTo>
                    <a:pt x="20" y="0"/>
                  </a:moveTo>
                  <a:cubicBezTo>
                    <a:pt x="11" y="0"/>
                    <a:pt x="1" y="10"/>
                    <a:pt x="1" y="20"/>
                  </a:cubicBezTo>
                  <a:lnTo>
                    <a:pt x="1" y="256"/>
                  </a:lnTo>
                  <a:cubicBezTo>
                    <a:pt x="1" y="269"/>
                    <a:pt x="11" y="279"/>
                    <a:pt x="20" y="279"/>
                  </a:cubicBezTo>
                  <a:lnTo>
                    <a:pt x="270" y="279"/>
                  </a:lnTo>
                  <a:cubicBezTo>
                    <a:pt x="283" y="279"/>
                    <a:pt x="293" y="269"/>
                    <a:pt x="293" y="256"/>
                  </a:cubicBezTo>
                  <a:lnTo>
                    <a:pt x="293" y="20"/>
                  </a:lnTo>
                  <a:cubicBezTo>
                    <a:pt x="293" y="10"/>
                    <a:pt x="283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8"/>
            <p:cNvSpPr/>
            <p:nvPr/>
          </p:nvSpPr>
          <p:spPr>
            <a:xfrm>
              <a:off x="4572439" y="3646043"/>
              <a:ext cx="182925" cy="169603"/>
            </a:xfrm>
            <a:custGeom>
              <a:avLst/>
              <a:gdLst/>
              <a:ahLst/>
              <a:cxnLst/>
              <a:rect l="l" t="t" r="r" b="b"/>
              <a:pathLst>
                <a:path w="714" h="662" extrusionOk="0">
                  <a:moveTo>
                    <a:pt x="668" y="44"/>
                  </a:moveTo>
                  <a:lnTo>
                    <a:pt x="668" y="618"/>
                  </a:lnTo>
                  <a:lnTo>
                    <a:pt x="43" y="618"/>
                  </a:lnTo>
                  <a:lnTo>
                    <a:pt x="43" y="425"/>
                  </a:lnTo>
                  <a:lnTo>
                    <a:pt x="441" y="425"/>
                  </a:lnTo>
                  <a:cubicBezTo>
                    <a:pt x="451" y="425"/>
                    <a:pt x="461" y="415"/>
                    <a:pt x="461" y="402"/>
                  </a:cubicBezTo>
                  <a:lnTo>
                    <a:pt x="461" y="44"/>
                  </a:lnTo>
                  <a:close/>
                  <a:moveTo>
                    <a:pt x="441" y="1"/>
                  </a:moveTo>
                  <a:cubicBezTo>
                    <a:pt x="428" y="1"/>
                    <a:pt x="418" y="11"/>
                    <a:pt x="418" y="21"/>
                  </a:cubicBezTo>
                  <a:lnTo>
                    <a:pt x="418" y="382"/>
                  </a:lnTo>
                  <a:lnTo>
                    <a:pt x="24" y="382"/>
                  </a:lnTo>
                  <a:cubicBezTo>
                    <a:pt x="11" y="382"/>
                    <a:pt x="1" y="392"/>
                    <a:pt x="1" y="402"/>
                  </a:cubicBezTo>
                  <a:lnTo>
                    <a:pt x="1" y="641"/>
                  </a:lnTo>
                  <a:cubicBezTo>
                    <a:pt x="1" y="651"/>
                    <a:pt x="11" y="661"/>
                    <a:pt x="24" y="661"/>
                  </a:cubicBezTo>
                  <a:lnTo>
                    <a:pt x="691" y="661"/>
                  </a:lnTo>
                  <a:cubicBezTo>
                    <a:pt x="704" y="661"/>
                    <a:pt x="714" y="651"/>
                    <a:pt x="714" y="641"/>
                  </a:cubicBezTo>
                  <a:lnTo>
                    <a:pt x="714" y="21"/>
                  </a:lnTo>
                  <a:cubicBezTo>
                    <a:pt x="714" y="11"/>
                    <a:pt x="704" y="1"/>
                    <a:pt x="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8"/>
            <p:cNvSpPr/>
            <p:nvPr/>
          </p:nvSpPr>
          <p:spPr>
            <a:xfrm>
              <a:off x="3725701" y="2142920"/>
              <a:ext cx="1711399" cy="784733"/>
            </a:xfrm>
            <a:custGeom>
              <a:avLst/>
              <a:gdLst/>
              <a:ahLst/>
              <a:cxnLst/>
              <a:rect l="l" t="t" r="r" b="b"/>
              <a:pathLst>
                <a:path w="6680" h="3063" extrusionOk="0">
                  <a:moveTo>
                    <a:pt x="1" y="0"/>
                  </a:moveTo>
                  <a:lnTo>
                    <a:pt x="1" y="3062"/>
                  </a:lnTo>
                  <a:lnTo>
                    <a:pt x="175" y="3062"/>
                  </a:lnTo>
                  <a:lnTo>
                    <a:pt x="175" y="181"/>
                  </a:lnTo>
                  <a:lnTo>
                    <a:pt x="6680" y="181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2" name="Google Shape;3442;p48"/>
          <p:cNvGrpSpPr/>
          <p:nvPr/>
        </p:nvGrpSpPr>
        <p:grpSpPr>
          <a:xfrm>
            <a:off x="3506788" y="1954109"/>
            <a:ext cx="952582" cy="589826"/>
            <a:chOff x="2409029" y="1570320"/>
            <a:chExt cx="761091" cy="471182"/>
          </a:xfrm>
        </p:grpSpPr>
        <p:sp>
          <p:nvSpPr>
            <p:cNvPr id="3443" name="Google Shape;3443;p48"/>
            <p:cNvSpPr/>
            <p:nvPr/>
          </p:nvSpPr>
          <p:spPr>
            <a:xfrm>
              <a:off x="2422174" y="1583669"/>
              <a:ext cx="734602" cy="443174"/>
            </a:xfrm>
            <a:custGeom>
              <a:avLst/>
              <a:gdLst/>
              <a:ahLst/>
              <a:cxnLst/>
              <a:rect l="l" t="t" r="r" b="b"/>
              <a:pathLst>
                <a:path w="2304" h="1390" extrusionOk="0">
                  <a:moveTo>
                    <a:pt x="1279" y="388"/>
                  </a:moveTo>
                  <a:cubicBezTo>
                    <a:pt x="1292" y="388"/>
                    <a:pt x="1302" y="398"/>
                    <a:pt x="1302" y="408"/>
                  </a:cubicBezTo>
                  <a:lnTo>
                    <a:pt x="1302" y="710"/>
                  </a:lnTo>
                  <a:lnTo>
                    <a:pt x="1469" y="710"/>
                  </a:lnTo>
                  <a:cubicBezTo>
                    <a:pt x="1476" y="710"/>
                    <a:pt x="1483" y="713"/>
                    <a:pt x="1486" y="723"/>
                  </a:cubicBezTo>
                  <a:cubicBezTo>
                    <a:pt x="1492" y="730"/>
                    <a:pt x="1489" y="739"/>
                    <a:pt x="1486" y="746"/>
                  </a:cubicBezTo>
                  <a:lnTo>
                    <a:pt x="1157" y="1190"/>
                  </a:lnTo>
                  <a:cubicBezTo>
                    <a:pt x="1154" y="1193"/>
                    <a:pt x="1148" y="1196"/>
                    <a:pt x="1141" y="1196"/>
                  </a:cubicBezTo>
                  <a:cubicBezTo>
                    <a:pt x="1134" y="1196"/>
                    <a:pt x="1128" y="1193"/>
                    <a:pt x="1121" y="1190"/>
                  </a:cubicBezTo>
                  <a:lnTo>
                    <a:pt x="796" y="746"/>
                  </a:lnTo>
                  <a:cubicBezTo>
                    <a:pt x="793" y="739"/>
                    <a:pt x="789" y="730"/>
                    <a:pt x="796" y="723"/>
                  </a:cubicBezTo>
                  <a:cubicBezTo>
                    <a:pt x="799" y="713"/>
                    <a:pt x="806" y="710"/>
                    <a:pt x="812" y="710"/>
                  </a:cubicBezTo>
                  <a:lnTo>
                    <a:pt x="980" y="710"/>
                  </a:lnTo>
                  <a:lnTo>
                    <a:pt x="980" y="408"/>
                  </a:lnTo>
                  <a:cubicBezTo>
                    <a:pt x="980" y="395"/>
                    <a:pt x="990" y="388"/>
                    <a:pt x="1003" y="388"/>
                  </a:cubicBezTo>
                  <a:close/>
                  <a:moveTo>
                    <a:pt x="1223" y="0"/>
                  </a:moveTo>
                  <a:cubicBezTo>
                    <a:pt x="918" y="0"/>
                    <a:pt x="651" y="207"/>
                    <a:pt x="573" y="503"/>
                  </a:cubicBezTo>
                  <a:cubicBezTo>
                    <a:pt x="570" y="514"/>
                    <a:pt x="563" y="520"/>
                    <a:pt x="553" y="520"/>
                  </a:cubicBezTo>
                  <a:cubicBezTo>
                    <a:pt x="551" y="520"/>
                    <a:pt x="549" y="520"/>
                    <a:pt x="546" y="519"/>
                  </a:cubicBezTo>
                  <a:cubicBezTo>
                    <a:pt x="510" y="510"/>
                    <a:pt x="477" y="506"/>
                    <a:pt x="441" y="506"/>
                  </a:cubicBezTo>
                  <a:cubicBezTo>
                    <a:pt x="198" y="506"/>
                    <a:pt x="1" y="703"/>
                    <a:pt x="1" y="946"/>
                  </a:cubicBezTo>
                  <a:cubicBezTo>
                    <a:pt x="1" y="1193"/>
                    <a:pt x="198" y="1390"/>
                    <a:pt x="441" y="1390"/>
                  </a:cubicBezTo>
                  <a:lnTo>
                    <a:pt x="1883" y="1390"/>
                  </a:lnTo>
                  <a:cubicBezTo>
                    <a:pt x="2104" y="1390"/>
                    <a:pt x="2304" y="1173"/>
                    <a:pt x="2304" y="933"/>
                  </a:cubicBezTo>
                  <a:cubicBezTo>
                    <a:pt x="2304" y="710"/>
                    <a:pt x="2120" y="523"/>
                    <a:pt x="1897" y="523"/>
                  </a:cubicBezTo>
                  <a:cubicBezTo>
                    <a:pt x="1887" y="523"/>
                    <a:pt x="1877" y="513"/>
                    <a:pt x="1877" y="506"/>
                  </a:cubicBezTo>
                  <a:cubicBezTo>
                    <a:pt x="1798" y="207"/>
                    <a:pt x="1532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8"/>
            <p:cNvSpPr/>
            <p:nvPr/>
          </p:nvSpPr>
          <p:spPr>
            <a:xfrm>
              <a:off x="2695754" y="1721966"/>
              <a:ext cx="181273" cy="226512"/>
            </a:xfrm>
            <a:custGeom>
              <a:avLst/>
              <a:gdLst/>
              <a:ahLst/>
              <a:cxnLst/>
              <a:rect l="l" t="t" r="r" b="b"/>
              <a:pathLst>
                <a:path w="569" h="711" extrusionOk="0">
                  <a:moveTo>
                    <a:pt x="168" y="1"/>
                  </a:moveTo>
                  <a:lnTo>
                    <a:pt x="168" y="303"/>
                  </a:lnTo>
                  <a:cubicBezTo>
                    <a:pt x="168" y="313"/>
                    <a:pt x="158" y="323"/>
                    <a:pt x="145" y="323"/>
                  </a:cubicBezTo>
                  <a:lnTo>
                    <a:pt x="0" y="323"/>
                  </a:lnTo>
                  <a:lnTo>
                    <a:pt x="283" y="710"/>
                  </a:lnTo>
                  <a:lnTo>
                    <a:pt x="569" y="323"/>
                  </a:lnTo>
                  <a:lnTo>
                    <a:pt x="424" y="323"/>
                  </a:lnTo>
                  <a:cubicBezTo>
                    <a:pt x="411" y="323"/>
                    <a:pt x="401" y="313"/>
                    <a:pt x="401" y="303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8"/>
            <p:cNvSpPr/>
            <p:nvPr/>
          </p:nvSpPr>
          <p:spPr>
            <a:xfrm>
              <a:off x="2695754" y="1721966"/>
              <a:ext cx="181273" cy="226512"/>
            </a:xfrm>
            <a:custGeom>
              <a:avLst/>
              <a:gdLst/>
              <a:ahLst/>
              <a:cxnLst/>
              <a:rect l="l" t="t" r="r" b="b"/>
              <a:pathLst>
                <a:path w="569" h="711" extrusionOk="0">
                  <a:moveTo>
                    <a:pt x="168" y="1"/>
                  </a:moveTo>
                  <a:lnTo>
                    <a:pt x="168" y="303"/>
                  </a:lnTo>
                  <a:cubicBezTo>
                    <a:pt x="168" y="313"/>
                    <a:pt x="158" y="323"/>
                    <a:pt x="145" y="323"/>
                  </a:cubicBezTo>
                  <a:lnTo>
                    <a:pt x="0" y="323"/>
                  </a:lnTo>
                  <a:lnTo>
                    <a:pt x="283" y="710"/>
                  </a:lnTo>
                  <a:lnTo>
                    <a:pt x="569" y="323"/>
                  </a:lnTo>
                  <a:lnTo>
                    <a:pt x="424" y="323"/>
                  </a:lnTo>
                  <a:cubicBezTo>
                    <a:pt x="411" y="323"/>
                    <a:pt x="401" y="313"/>
                    <a:pt x="401" y="303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8"/>
            <p:cNvSpPr/>
            <p:nvPr/>
          </p:nvSpPr>
          <p:spPr>
            <a:xfrm>
              <a:off x="2685241" y="1584974"/>
              <a:ext cx="471182" cy="433590"/>
            </a:xfrm>
            <a:custGeom>
              <a:avLst/>
              <a:gdLst/>
              <a:ahLst/>
              <a:cxnLst/>
              <a:rect l="l" t="t" r="r" b="b"/>
              <a:pathLst>
                <a:path w="1479" h="1361" extrusionOk="0">
                  <a:moveTo>
                    <a:pt x="401" y="0"/>
                  </a:moveTo>
                  <a:cubicBezTo>
                    <a:pt x="250" y="0"/>
                    <a:pt x="112" y="50"/>
                    <a:pt x="0" y="132"/>
                  </a:cubicBezTo>
                  <a:cubicBezTo>
                    <a:pt x="68" y="116"/>
                    <a:pt x="137" y="108"/>
                    <a:pt x="204" y="108"/>
                  </a:cubicBezTo>
                  <a:cubicBezTo>
                    <a:pt x="514" y="108"/>
                    <a:pt x="799" y="276"/>
                    <a:pt x="828" y="621"/>
                  </a:cubicBezTo>
                  <a:cubicBezTo>
                    <a:pt x="828" y="621"/>
                    <a:pt x="1380" y="726"/>
                    <a:pt x="1200" y="1360"/>
                  </a:cubicBezTo>
                  <a:cubicBezTo>
                    <a:pt x="1357" y="1291"/>
                    <a:pt x="1479" y="1121"/>
                    <a:pt x="1479" y="933"/>
                  </a:cubicBezTo>
                  <a:cubicBezTo>
                    <a:pt x="1479" y="710"/>
                    <a:pt x="1298" y="523"/>
                    <a:pt x="1072" y="523"/>
                  </a:cubicBezTo>
                  <a:cubicBezTo>
                    <a:pt x="1062" y="523"/>
                    <a:pt x="1055" y="513"/>
                    <a:pt x="1052" y="506"/>
                  </a:cubicBezTo>
                  <a:cubicBezTo>
                    <a:pt x="976" y="207"/>
                    <a:pt x="707" y="0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8"/>
            <p:cNvSpPr/>
            <p:nvPr/>
          </p:nvSpPr>
          <p:spPr>
            <a:xfrm>
              <a:off x="2893595" y="1753187"/>
              <a:ext cx="95256" cy="83150"/>
            </a:xfrm>
            <a:custGeom>
              <a:avLst/>
              <a:gdLst/>
              <a:ahLst/>
              <a:cxnLst/>
              <a:rect l="l" t="t" r="r" b="b"/>
              <a:pathLst>
                <a:path w="299" h="261" extrusionOk="0">
                  <a:moveTo>
                    <a:pt x="84" y="1"/>
                  </a:moveTo>
                  <a:cubicBezTo>
                    <a:pt x="60" y="1"/>
                    <a:pt x="32" y="4"/>
                    <a:pt x="0" y="11"/>
                  </a:cubicBezTo>
                  <a:cubicBezTo>
                    <a:pt x="0" y="11"/>
                    <a:pt x="201" y="44"/>
                    <a:pt x="227" y="261"/>
                  </a:cubicBezTo>
                  <a:cubicBezTo>
                    <a:pt x="227" y="261"/>
                    <a:pt x="299" y="1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8"/>
            <p:cNvSpPr/>
            <p:nvPr/>
          </p:nvSpPr>
          <p:spPr>
            <a:xfrm>
              <a:off x="2785595" y="1717824"/>
              <a:ext cx="101946" cy="241166"/>
            </a:xfrm>
            <a:custGeom>
              <a:avLst/>
              <a:gdLst/>
              <a:ahLst/>
              <a:cxnLst/>
              <a:rect l="l" t="t" r="r" b="b"/>
              <a:pathLst>
                <a:path w="320" h="757" extrusionOk="0">
                  <a:moveTo>
                    <a:pt x="44" y="1"/>
                  </a:moveTo>
                  <a:lnTo>
                    <a:pt x="47" y="382"/>
                  </a:lnTo>
                  <a:lnTo>
                    <a:pt x="139" y="382"/>
                  </a:lnTo>
                  <a:lnTo>
                    <a:pt x="1" y="756"/>
                  </a:lnTo>
                  <a:lnTo>
                    <a:pt x="320" y="313"/>
                  </a:lnTo>
                  <a:lnTo>
                    <a:pt x="139" y="30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8"/>
            <p:cNvSpPr/>
            <p:nvPr/>
          </p:nvSpPr>
          <p:spPr>
            <a:xfrm>
              <a:off x="2689383" y="1715594"/>
              <a:ext cx="96530" cy="238936"/>
            </a:xfrm>
            <a:custGeom>
              <a:avLst/>
              <a:gdLst/>
              <a:ahLst/>
              <a:cxnLst/>
              <a:rect l="l" t="t" r="r" b="b"/>
              <a:pathLst>
                <a:path w="303" h="750" extrusionOk="0">
                  <a:moveTo>
                    <a:pt x="171" y="1"/>
                  </a:moveTo>
                  <a:lnTo>
                    <a:pt x="165" y="320"/>
                  </a:lnTo>
                  <a:lnTo>
                    <a:pt x="1" y="336"/>
                  </a:lnTo>
                  <a:lnTo>
                    <a:pt x="303" y="750"/>
                  </a:lnTo>
                  <a:lnTo>
                    <a:pt x="119" y="392"/>
                  </a:lnTo>
                  <a:lnTo>
                    <a:pt x="234" y="392"/>
                  </a:lnTo>
                  <a:lnTo>
                    <a:pt x="234" y="14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8"/>
            <p:cNvSpPr/>
            <p:nvPr/>
          </p:nvSpPr>
          <p:spPr>
            <a:xfrm>
              <a:off x="2409029" y="1570320"/>
              <a:ext cx="761091" cy="471182"/>
            </a:xfrm>
            <a:custGeom>
              <a:avLst/>
              <a:gdLst/>
              <a:ahLst/>
              <a:cxnLst/>
              <a:rect l="l" t="t" r="r" b="b"/>
              <a:pathLst>
                <a:path w="2389" h="1479" extrusionOk="0">
                  <a:moveTo>
                    <a:pt x="1268" y="46"/>
                  </a:moveTo>
                  <a:cubicBezTo>
                    <a:pt x="1574" y="46"/>
                    <a:pt x="1843" y="253"/>
                    <a:pt x="1919" y="552"/>
                  </a:cubicBezTo>
                  <a:cubicBezTo>
                    <a:pt x="1922" y="559"/>
                    <a:pt x="1929" y="565"/>
                    <a:pt x="1939" y="569"/>
                  </a:cubicBezTo>
                  <a:cubicBezTo>
                    <a:pt x="2165" y="572"/>
                    <a:pt x="2346" y="756"/>
                    <a:pt x="2346" y="979"/>
                  </a:cubicBezTo>
                  <a:cubicBezTo>
                    <a:pt x="2346" y="1219"/>
                    <a:pt x="2145" y="1436"/>
                    <a:pt x="1925" y="1436"/>
                  </a:cubicBezTo>
                  <a:lnTo>
                    <a:pt x="486" y="1436"/>
                  </a:lnTo>
                  <a:cubicBezTo>
                    <a:pt x="243" y="1436"/>
                    <a:pt x="43" y="1239"/>
                    <a:pt x="43" y="992"/>
                  </a:cubicBezTo>
                  <a:cubicBezTo>
                    <a:pt x="43" y="749"/>
                    <a:pt x="243" y="552"/>
                    <a:pt x="486" y="552"/>
                  </a:cubicBezTo>
                  <a:cubicBezTo>
                    <a:pt x="519" y="552"/>
                    <a:pt x="555" y="556"/>
                    <a:pt x="592" y="565"/>
                  </a:cubicBezTo>
                  <a:cubicBezTo>
                    <a:pt x="593" y="566"/>
                    <a:pt x="595" y="566"/>
                    <a:pt x="597" y="566"/>
                  </a:cubicBezTo>
                  <a:cubicBezTo>
                    <a:pt x="606" y="566"/>
                    <a:pt x="615" y="560"/>
                    <a:pt x="618" y="549"/>
                  </a:cubicBezTo>
                  <a:cubicBezTo>
                    <a:pt x="693" y="253"/>
                    <a:pt x="963" y="46"/>
                    <a:pt x="1268" y="46"/>
                  </a:cubicBezTo>
                  <a:close/>
                  <a:moveTo>
                    <a:pt x="1268" y="0"/>
                  </a:moveTo>
                  <a:cubicBezTo>
                    <a:pt x="950" y="0"/>
                    <a:pt x="667" y="214"/>
                    <a:pt x="578" y="519"/>
                  </a:cubicBezTo>
                  <a:cubicBezTo>
                    <a:pt x="549" y="510"/>
                    <a:pt x="516" y="510"/>
                    <a:pt x="486" y="510"/>
                  </a:cubicBezTo>
                  <a:cubicBezTo>
                    <a:pt x="217" y="510"/>
                    <a:pt x="0" y="726"/>
                    <a:pt x="0" y="992"/>
                  </a:cubicBezTo>
                  <a:cubicBezTo>
                    <a:pt x="0" y="1262"/>
                    <a:pt x="217" y="1479"/>
                    <a:pt x="486" y="1479"/>
                  </a:cubicBezTo>
                  <a:lnTo>
                    <a:pt x="1925" y="1479"/>
                  </a:lnTo>
                  <a:cubicBezTo>
                    <a:pt x="2168" y="1479"/>
                    <a:pt x="2389" y="1242"/>
                    <a:pt x="2389" y="979"/>
                  </a:cubicBezTo>
                  <a:cubicBezTo>
                    <a:pt x="2389" y="736"/>
                    <a:pt x="2198" y="536"/>
                    <a:pt x="1958" y="523"/>
                  </a:cubicBezTo>
                  <a:cubicBezTo>
                    <a:pt x="1870" y="214"/>
                    <a:pt x="1590" y="0"/>
                    <a:pt x="1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8"/>
            <p:cNvSpPr/>
            <p:nvPr/>
          </p:nvSpPr>
          <p:spPr>
            <a:xfrm>
              <a:off x="2674728" y="1708266"/>
              <a:ext cx="223326" cy="258051"/>
            </a:xfrm>
            <a:custGeom>
              <a:avLst/>
              <a:gdLst/>
              <a:ahLst/>
              <a:cxnLst/>
              <a:rect l="l" t="t" r="r" b="b"/>
              <a:pathLst>
                <a:path w="701" h="810" extrusionOk="0">
                  <a:moveTo>
                    <a:pt x="467" y="44"/>
                  </a:moveTo>
                  <a:lnTo>
                    <a:pt x="467" y="346"/>
                  </a:lnTo>
                  <a:cubicBezTo>
                    <a:pt x="467" y="356"/>
                    <a:pt x="477" y="366"/>
                    <a:pt x="487" y="366"/>
                  </a:cubicBezTo>
                  <a:lnTo>
                    <a:pt x="635" y="366"/>
                  </a:lnTo>
                  <a:lnTo>
                    <a:pt x="349" y="753"/>
                  </a:lnTo>
                  <a:lnTo>
                    <a:pt x="66" y="366"/>
                  </a:lnTo>
                  <a:lnTo>
                    <a:pt x="211" y="366"/>
                  </a:lnTo>
                  <a:cubicBezTo>
                    <a:pt x="224" y="366"/>
                    <a:pt x="234" y="356"/>
                    <a:pt x="234" y="346"/>
                  </a:cubicBezTo>
                  <a:lnTo>
                    <a:pt x="234" y="44"/>
                  </a:lnTo>
                  <a:close/>
                  <a:moveTo>
                    <a:pt x="211" y="1"/>
                  </a:moveTo>
                  <a:cubicBezTo>
                    <a:pt x="201" y="1"/>
                    <a:pt x="191" y="11"/>
                    <a:pt x="191" y="21"/>
                  </a:cubicBezTo>
                  <a:lnTo>
                    <a:pt x="191" y="323"/>
                  </a:lnTo>
                  <a:lnTo>
                    <a:pt x="24" y="323"/>
                  </a:lnTo>
                  <a:cubicBezTo>
                    <a:pt x="14" y="323"/>
                    <a:pt x="7" y="326"/>
                    <a:pt x="4" y="336"/>
                  </a:cubicBezTo>
                  <a:cubicBezTo>
                    <a:pt x="1" y="343"/>
                    <a:pt x="1" y="352"/>
                    <a:pt x="7" y="359"/>
                  </a:cubicBezTo>
                  <a:lnTo>
                    <a:pt x="332" y="803"/>
                  </a:lnTo>
                  <a:cubicBezTo>
                    <a:pt x="336" y="806"/>
                    <a:pt x="342" y="809"/>
                    <a:pt x="349" y="809"/>
                  </a:cubicBezTo>
                  <a:cubicBezTo>
                    <a:pt x="359" y="809"/>
                    <a:pt x="362" y="806"/>
                    <a:pt x="369" y="803"/>
                  </a:cubicBezTo>
                  <a:lnTo>
                    <a:pt x="694" y="359"/>
                  </a:lnTo>
                  <a:cubicBezTo>
                    <a:pt x="700" y="352"/>
                    <a:pt x="700" y="343"/>
                    <a:pt x="697" y="336"/>
                  </a:cubicBezTo>
                  <a:cubicBezTo>
                    <a:pt x="694" y="326"/>
                    <a:pt x="687" y="323"/>
                    <a:pt x="677" y="323"/>
                  </a:cubicBezTo>
                  <a:lnTo>
                    <a:pt x="510" y="323"/>
                  </a:lnTo>
                  <a:lnTo>
                    <a:pt x="510" y="21"/>
                  </a:lnTo>
                  <a:cubicBezTo>
                    <a:pt x="510" y="11"/>
                    <a:pt x="500" y="1"/>
                    <a:pt x="4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2" name="Google Shape;3452;p48"/>
          <p:cNvGrpSpPr/>
          <p:nvPr/>
        </p:nvGrpSpPr>
        <p:grpSpPr>
          <a:xfrm>
            <a:off x="4698348" y="2132842"/>
            <a:ext cx="954177" cy="589826"/>
            <a:chOff x="5592386" y="1570314"/>
            <a:chExt cx="762366" cy="471182"/>
          </a:xfrm>
        </p:grpSpPr>
        <p:sp>
          <p:nvSpPr>
            <p:cNvPr id="3453" name="Google Shape;3453;p48"/>
            <p:cNvSpPr/>
            <p:nvPr/>
          </p:nvSpPr>
          <p:spPr>
            <a:xfrm>
              <a:off x="5604450" y="1580659"/>
              <a:ext cx="745373" cy="449689"/>
            </a:xfrm>
            <a:custGeom>
              <a:avLst/>
              <a:gdLst/>
              <a:ahLst/>
              <a:cxnLst/>
              <a:rect l="l" t="t" r="r" b="b"/>
              <a:pathLst>
                <a:path w="2304" h="1390" extrusionOk="0">
                  <a:moveTo>
                    <a:pt x="1223" y="0"/>
                  </a:moveTo>
                  <a:cubicBezTo>
                    <a:pt x="918" y="0"/>
                    <a:pt x="651" y="207"/>
                    <a:pt x="573" y="503"/>
                  </a:cubicBezTo>
                  <a:cubicBezTo>
                    <a:pt x="570" y="511"/>
                    <a:pt x="562" y="520"/>
                    <a:pt x="551" y="520"/>
                  </a:cubicBezTo>
                  <a:cubicBezTo>
                    <a:pt x="550" y="520"/>
                    <a:pt x="548" y="520"/>
                    <a:pt x="546" y="519"/>
                  </a:cubicBezTo>
                  <a:cubicBezTo>
                    <a:pt x="510" y="510"/>
                    <a:pt x="477" y="506"/>
                    <a:pt x="441" y="506"/>
                  </a:cubicBezTo>
                  <a:cubicBezTo>
                    <a:pt x="198" y="506"/>
                    <a:pt x="1" y="703"/>
                    <a:pt x="1" y="946"/>
                  </a:cubicBezTo>
                  <a:cubicBezTo>
                    <a:pt x="1" y="1190"/>
                    <a:pt x="198" y="1390"/>
                    <a:pt x="441" y="1390"/>
                  </a:cubicBezTo>
                  <a:lnTo>
                    <a:pt x="1883" y="1390"/>
                  </a:lnTo>
                  <a:cubicBezTo>
                    <a:pt x="2104" y="1390"/>
                    <a:pt x="2304" y="1170"/>
                    <a:pt x="2304" y="933"/>
                  </a:cubicBezTo>
                  <a:cubicBezTo>
                    <a:pt x="2304" y="710"/>
                    <a:pt x="2120" y="523"/>
                    <a:pt x="1897" y="519"/>
                  </a:cubicBezTo>
                  <a:cubicBezTo>
                    <a:pt x="1887" y="519"/>
                    <a:pt x="1877" y="513"/>
                    <a:pt x="1877" y="503"/>
                  </a:cubicBezTo>
                  <a:cubicBezTo>
                    <a:pt x="1798" y="207"/>
                    <a:pt x="1532" y="0"/>
                    <a:pt x="1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4" name="Google Shape;3454;p48"/>
            <p:cNvGrpSpPr/>
            <p:nvPr/>
          </p:nvGrpSpPr>
          <p:grpSpPr>
            <a:xfrm>
              <a:off x="5592386" y="1570314"/>
              <a:ext cx="762366" cy="471182"/>
              <a:chOff x="5671510" y="1605926"/>
              <a:chExt cx="613081" cy="378916"/>
            </a:xfrm>
          </p:grpSpPr>
          <p:sp>
            <p:nvSpPr>
              <p:cNvPr id="3455" name="Google Shape;3455;p48"/>
              <p:cNvSpPr/>
              <p:nvPr/>
            </p:nvSpPr>
            <p:spPr>
              <a:xfrm>
                <a:off x="5903114" y="1720447"/>
                <a:ext cx="145008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710" extrusionOk="0">
                    <a:moveTo>
                      <a:pt x="283" y="0"/>
                    </a:moveTo>
                    <a:lnTo>
                      <a:pt x="0" y="384"/>
                    </a:lnTo>
                    <a:lnTo>
                      <a:pt x="145" y="384"/>
                    </a:lnTo>
                    <a:cubicBezTo>
                      <a:pt x="158" y="384"/>
                      <a:pt x="168" y="394"/>
                      <a:pt x="168" y="407"/>
                    </a:cubicBezTo>
                    <a:lnTo>
                      <a:pt x="168" y="710"/>
                    </a:lnTo>
                    <a:lnTo>
                      <a:pt x="398" y="710"/>
                    </a:lnTo>
                    <a:lnTo>
                      <a:pt x="398" y="407"/>
                    </a:lnTo>
                    <a:cubicBezTo>
                      <a:pt x="398" y="394"/>
                      <a:pt x="408" y="384"/>
                      <a:pt x="421" y="384"/>
                    </a:cubicBezTo>
                    <a:lnTo>
                      <a:pt x="565" y="38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48"/>
              <p:cNvSpPr/>
              <p:nvPr/>
            </p:nvSpPr>
            <p:spPr>
              <a:xfrm>
                <a:off x="5903114" y="1720447"/>
                <a:ext cx="145008" cy="1819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710" extrusionOk="0">
                    <a:moveTo>
                      <a:pt x="283" y="0"/>
                    </a:moveTo>
                    <a:lnTo>
                      <a:pt x="0" y="384"/>
                    </a:lnTo>
                    <a:lnTo>
                      <a:pt x="145" y="384"/>
                    </a:lnTo>
                    <a:cubicBezTo>
                      <a:pt x="158" y="384"/>
                      <a:pt x="168" y="394"/>
                      <a:pt x="168" y="407"/>
                    </a:cubicBezTo>
                    <a:lnTo>
                      <a:pt x="168" y="710"/>
                    </a:lnTo>
                    <a:lnTo>
                      <a:pt x="398" y="710"/>
                    </a:lnTo>
                    <a:lnTo>
                      <a:pt x="398" y="407"/>
                    </a:lnTo>
                    <a:cubicBezTo>
                      <a:pt x="398" y="394"/>
                      <a:pt x="408" y="384"/>
                      <a:pt x="421" y="384"/>
                    </a:cubicBezTo>
                    <a:lnTo>
                      <a:pt x="565" y="38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48"/>
              <p:cNvSpPr/>
              <p:nvPr/>
            </p:nvSpPr>
            <p:spPr>
              <a:xfrm>
                <a:off x="5893891" y="1617711"/>
                <a:ext cx="379685" cy="34868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61" extrusionOk="0">
                    <a:moveTo>
                      <a:pt x="401" y="0"/>
                    </a:moveTo>
                    <a:cubicBezTo>
                      <a:pt x="253" y="0"/>
                      <a:pt x="115" y="50"/>
                      <a:pt x="0" y="132"/>
                    </a:cubicBezTo>
                    <a:cubicBezTo>
                      <a:pt x="68" y="116"/>
                      <a:pt x="138" y="108"/>
                      <a:pt x="206" y="108"/>
                    </a:cubicBezTo>
                    <a:cubicBezTo>
                      <a:pt x="517" y="108"/>
                      <a:pt x="802" y="276"/>
                      <a:pt x="831" y="621"/>
                    </a:cubicBezTo>
                    <a:cubicBezTo>
                      <a:pt x="831" y="621"/>
                      <a:pt x="1380" y="726"/>
                      <a:pt x="1199" y="1360"/>
                    </a:cubicBezTo>
                    <a:cubicBezTo>
                      <a:pt x="1360" y="1291"/>
                      <a:pt x="1482" y="1121"/>
                      <a:pt x="1482" y="933"/>
                    </a:cubicBezTo>
                    <a:cubicBezTo>
                      <a:pt x="1482" y="710"/>
                      <a:pt x="1298" y="523"/>
                      <a:pt x="1075" y="523"/>
                    </a:cubicBezTo>
                    <a:cubicBezTo>
                      <a:pt x="1065" y="523"/>
                      <a:pt x="1055" y="513"/>
                      <a:pt x="1055" y="506"/>
                    </a:cubicBezTo>
                    <a:cubicBezTo>
                      <a:pt x="976" y="207"/>
                      <a:pt x="710" y="0"/>
                      <a:pt x="401" y="0"/>
                    </a:cubicBez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48"/>
              <p:cNvSpPr/>
              <p:nvPr/>
            </p:nvSpPr>
            <p:spPr>
              <a:xfrm>
                <a:off x="6062214" y="1752984"/>
                <a:ext cx="76091" cy="6686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61" extrusionOk="0">
                    <a:moveTo>
                      <a:pt x="83" y="1"/>
                    </a:moveTo>
                    <a:cubicBezTo>
                      <a:pt x="59" y="1"/>
                      <a:pt x="32" y="4"/>
                      <a:pt x="0" y="11"/>
                    </a:cubicBezTo>
                    <a:cubicBezTo>
                      <a:pt x="0" y="11"/>
                      <a:pt x="201" y="44"/>
                      <a:pt x="227" y="261"/>
                    </a:cubicBezTo>
                    <a:cubicBezTo>
                      <a:pt x="227" y="261"/>
                      <a:pt x="296" y="1"/>
                      <a:pt x="83" y="1"/>
                    </a:cubicBez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48"/>
              <p:cNvSpPr/>
              <p:nvPr/>
            </p:nvSpPr>
            <p:spPr>
              <a:xfrm>
                <a:off x="5893891" y="1710968"/>
                <a:ext cx="82752" cy="19471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760" extrusionOk="0">
                    <a:moveTo>
                      <a:pt x="322" y="1"/>
                    </a:moveTo>
                    <a:lnTo>
                      <a:pt x="0" y="448"/>
                    </a:lnTo>
                    <a:lnTo>
                      <a:pt x="181" y="451"/>
                    </a:lnTo>
                    <a:lnTo>
                      <a:pt x="191" y="760"/>
                    </a:lnTo>
                    <a:lnTo>
                      <a:pt x="280" y="760"/>
                    </a:lnTo>
                    <a:lnTo>
                      <a:pt x="276" y="375"/>
                    </a:lnTo>
                    <a:lnTo>
                      <a:pt x="181" y="375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48"/>
              <p:cNvSpPr/>
              <p:nvPr/>
            </p:nvSpPr>
            <p:spPr>
              <a:xfrm>
                <a:off x="5976387" y="1715323"/>
                <a:ext cx="77628" cy="19214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750" extrusionOk="0">
                    <a:moveTo>
                      <a:pt x="0" y="0"/>
                    </a:moveTo>
                    <a:lnTo>
                      <a:pt x="181" y="358"/>
                    </a:lnTo>
                    <a:lnTo>
                      <a:pt x="69" y="358"/>
                    </a:lnTo>
                    <a:lnTo>
                      <a:pt x="69" y="736"/>
                    </a:lnTo>
                    <a:lnTo>
                      <a:pt x="132" y="749"/>
                    </a:lnTo>
                    <a:lnTo>
                      <a:pt x="135" y="431"/>
                    </a:lnTo>
                    <a:lnTo>
                      <a:pt x="302" y="4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48"/>
              <p:cNvSpPr/>
              <p:nvPr/>
            </p:nvSpPr>
            <p:spPr>
              <a:xfrm>
                <a:off x="5671510" y="1605926"/>
                <a:ext cx="613081" cy="378916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479" extrusionOk="0">
                    <a:moveTo>
                      <a:pt x="1269" y="46"/>
                    </a:moveTo>
                    <a:cubicBezTo>
                      <a:pt x="1578" y="46"/>
                      <a:pt x="1844" y="253"/>
                      <a:pt x="1923" y="552"/>
                    </a:cubicBezTo>
                    <a:cubicBezTo>
                      <a:pt x="1923" y="559"/>
                      <a:pt x="1933" y="565"/>
                      <a:pt x="1943" y="569"/>
                    </a:cubicBezTo>
                    <a:cubicBezTo>
                      <a:pt x="2166" y="572"/>
                      <a:pt x="2350" y="756"/>
                      <a:pt x="2350" y="979"/>
                    </a:cubicBezTo>
                    <a:cubicBezTo>
                      <a:pt x="2350" y="1219"/>
                      <a:pt x="2150" y="1436"/>
                      <a:pt x="1929" y="1436"/>
                    </a:cubicBezTo>
                    <a:lnTo>
                      <a:pt x="487" y="1436"/>
                    </a:lnTo>
                    <a:cubicBezTo>
                      <a:pt x="244" y="1436"/>
                      <a:pt x="47" y="1239"/>
                      <a:pt x="47" y="992"/>
                    </a:cubicBezTo>
                    <a:cubicBezTo>
                      <a:pt x="47" y="749"/>
                      <a:pt x="244" y="552"/>
                      <a:pt x="487" y="552"/>
                    </a:cubicBezTo>
                    <a:cubicBezTo>
                      <a:pt x="523" y="552"/>
                      <a:pt x="556" y="556"/>
                      <a:pt x="592" y="565"/>
                    </a:cubicBezTo>
                    <a:cubicBezTo>
                      <a:pt x="595" y="566"/>
                      <a:pt x="597" y="566"/>
                      <a:pt x="599" y="566"/>
                    </a:cubicBezTo>
                    <a:cubicBezTo>
                      <a:pt x="609" y="566"/>
                      <a:pt x="616" y="560"/>
                      <a:pt x="619" y="549"/>
                    </a:cubicBezTo>
                    <a:cubicBezTo>
                      <a:pt x="697" y="253"/>
                      <a:pt x="964" y="46"/>
                      <a:pt x="1269" y="46"/>
                    </a:cubicBezTo>
                    <a:close/>
                    <a:moveTo>
                      <a:pt x="1269" y="0"/>
                    </a:moveTo>
                    <a:cubicBezTo>
                      <a:pt x="950" y="0"/>
                      <a:pt x="671" y="214"/>
                      <a:pt x="582" y="519"/>
                    </a:cubicBezTo>
                    <a:cubicBezTo>
                      <a:pt x="550" y="510"/>
                      <a:pt x="520" y="510"/>
                      <a:pt x="487" y="510"/>
                    </a:cubicBezTo>
                    <a:cubicBezTo>
                      <a:pt x="221" y="510"/>
                      <a:pt x="1" y="726"/>
                      <a:pt x="1" y="992"/>
                    </a:cubicBezTo>
                    <a:cubicBezTo>
                      <a:pt x="4" y="1262"/>
                      <a:pt x="221" y="1479"/>
                      <a:pt x="487" y="1479"/>
                    </a:cubicBezTo>
                    <a:lnTo>
                      <a:pt x="1929" y="1479"/>
                    </a:lnTo>
                    <a:cubicBezTo>
                      <a:pt x="2173" y="1479"/>
                      <a:pt x="2393" y="1242"/>
                      <a:pt x="2393" y="979"/>
                    </a:cubicBezTo>
                    <a:cubicBezTo>
                      <a:pt x="2393" y="736"/>
                      <a:pt x="2199" y="536"/>
                      <a:pt x="1959" y="523"/>
                    </a:cubicBezTo>
                    <a:cubicBezTo>
                      <a:pt x="1874" y="214"/>
                      <a:pt x="1591" y="0"/>
                      <a:pt x="12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48"/>
              <p:cNvSpPr/>
              <p:nvPr/>
            </p:nvSpPr>
            <p:spPr>
              <a:xfrm>
                <a:off x="5885437" y="1705075"/>
                <a:ext cx="180363" cy="20828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813" extrusionOk="0">
                    <a:moveTo>
                      <a:pt x="352" y="60"/>
                    </a:moveTo>
                    <a:lnTo>
                      <a:pt x="638" y="444"/>
                    </a:lnTo>
                    <a:lnTo>
                      <a:pt x="490" y="444"/>
                    </a:lnTo>
                    <a:cubicBezTo>
                      <a:pt x="480" y="444"/>
                      <a:pt x="470" y="454"/>
                      <a:pt x="470" y="467"/>
                    </a:cubicBezTo>
                    <a:lnTo>
                      <a:pt x="470" y="770"/>
                    </a:lnTo>
                    <a:lnTo>
                      <a:pt x="237" y="770"/>
                    </a:lnTo>
                    <a:lnTo>
                      <a:pt x="237" y="467"/>
                    </a:lnTo>
                    <a:cubicBezTo>
                      <a:pt x="237" y="454"/>
                      <a:pt x="227" y="444"/>
                      <a:pt x="214" y="444"/>
                    </a:cubicBezTo>
                    <a:lnTo>
                      <a:pt x="69" y="444"/>
                    </a:lnTo>
                    <a:lnTo>
                      <a:pt x="352" y="60"/>
                    </a:lnTo>
                    <a:close/>
                    <a:moveTo>
                      <a:pt x="352" y="1"/>
                    </a:moveTo>
                    <a:cubicBezTo>
                      <a:pt x="345" y="1"/>
                      <a:pt x="339" y="4"/>
                      <a:pt x="336" y="11"/>
                    </a:cubicBezTo>
                    <a:lnTo>
                      <a:pt x="7" y="454"/>
                    </a:lnTo>
                    <a:cubicBezTo>
                      <a:pt x="4" y="461"/>
                      <a:pt x="0" y="471"/>
                      <a:pt x="7" y="477"/>
                    </a:cubicBezTo>
                    <a:cubicBezTo>
                      <a:pt x="10" y="484"/>
                      <a:pt x="17" y="490"/>
                      <a:pt x="23" y="490"/>
                    </a:cubicBezTo>
                    <a:lnTo>
                      <a:pt x="191" y="490"/>
                    </a:lnTo>
                    <a:lnTo>
                      <a:pt x="191" y="789"/>
                    </a:lnTo>
                    <a:cubicBezTo>
                      <a:pt x="191" y="803"/>
                      <a:pt x="201" y="812"/>
                      <a:pt x="214" y="812"/>
                    </a:cubicBezTo>
                    <a:lnTo>
                      <a:pt x="490" y="812"/>
                    </a:lnTo>
                    <a:cubicBezTo>
                      <a:pt x="503" y="812"/>
                      <a:pt x="513" y="803"/>
                      <a:pt x="513" y="789"/>
                    </a:cubicBezTo>
                    <a:lnTo>
                      <a:pt x="513" y="490"/>
                    </a:lnTo>
                    <a:lnTo>
                      <a:pt x="680" y="490"/>
                    </a:lnTo>
                    <a:cubicBezTo>
                      <a:pt x="687" y="490"/>
                      <a:pt x="694" y="484"/>
                      <a:pt x="697" y="477"/>
                    </a:cubicBezTo>
                    <a:cubicBezTo>
                      <a:pt x="703" y="471"/>
                      <a:pt x="700" y="461"/>
                      <a:pt x="697" y="454"/>
                    </a:cubicBezTo>
                    <a:lnTo>
                      <a:pt x="368" y="11"/>
                    </a:lnTo>
                    <a:cubicBezTo>
                      <a:pt x="365" y="4"/>
                      <a:pt x="359" y="1"/>
                      <a:pt x="3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463" name="Google Shape;3463;p48"/>
          <p:cNvCxnSpPr>
            <a:stCxn id="3148" idx="3"/>
          </p:cNvCxnSpPr>
          <p:nvPr/>
        </p:nvCxnSpPr>
        <p:spPr>
          <a:xfrm rot="10800000" flipH="1">
            <a:off x="2011746" y="3049646"/>
            <a:ext cx="1486500" cy="39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64" name="Google Shape;3464;p48"/>
          <p:cNvCxnSpPr>
            <a:stCxn id="3149" idx="1"/>
          </p:cNvCxnSpPr>
          <p:nvPr/>
        </p:nvCxnSpPr>
        <p:spPr>
          <a:xfrm rot="10800000">
            <a:off x="5532920" y="3105322"/>
            <a:ext cx="1695000" cy="454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074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"/>
          <p:cNvSpPr txBox="1">
            <a:spLocks noGrp="1"/>
          </p:cNvSpPr>
          <p:nvPr>
            <p:ph type="title"/>
          </p:nvPr>
        </p:nvSpPr>
        <p:spPr>
          <a:xfrm>
            <a:off x="1141040" y="569608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PE" dirty="0"/>
              <a:t>¿Qué es una API?</a:t>
            </a:r>
          </a:p>
        </p:txBody>
      </p:sp>
      <p:grpSp>
        <p:nvGrpSpPr>
          <p:cNvPr id="1511" name="Google Shape;1511;p33"/>
          <p:cNvGrpSpPr/>
          <p:nvPr/>
        </p:nvGrpSpPr>
        <p:grpSpPr>
          <a:xfrm>
            <a:off x="457207" y="1459924"/>
            <a:ext cx="3092774" cy="3097195"/>
            <a:chOff x="-375927" y="721718"/>
            <a:chExt cx="3695513" cy="3700795"/>
          </a:xfrm>
        </p:grpSpPr>
        <p:sp>
          <p:nvSpPr>
            <p:cNvPr id="1512" name="Google Shape;1512;p33"/>
            <p:cNvSpPr/>
            <p:nvPr/>
          </p:nvSpPr>
          <p:spPr>
            <a:xfrm flipH="1">
              <a:off x="-375927" y="721718"/>
              <a:ext cx="2354708" cy="3700795"/>
            </a:xfrm>
            <a:custGeom>
              <a:avLst/>
              <a:gdLst/>
              <a:ahLst/>
              <a:cxnLst/>
              <a:rect l="l" t="t" r="r" b="b"/>
              <a:pathLst>
                <a:path w="10592" h="16647" extrusionOk="0">
                  <a:moveTo>
                    <a:pt x="2260" y="0"/>
                  </a:moveTo>
                  <a:cubicBezTo>
                    <a:pt x="2227" y="0"/>
                    <a:pt x="2198" y="27"/>
                    <a:pt x="2198" y="63"/>
                  </a:cubicBezTo>
                  <a:cubicBezTo>
                    <a:pt x="2198" y="96"/>
                    <a:pt x="2227" y="122"/>
                    <a:pt x="2260" y="122"/>
                  </a:cubicBezTo>
                  <a:cubicBezTo>
                    <a:pt x="2293" y="122"/>
                    <a:pt x="2323" y="96"/>
                    <a:pt x="2323" y="63"/>
                  </a:cubicBezTo>
                  <a:cubicBezTo>
                    <a:pt x="2323" y="27"/>
                    <a:pt x="2293" y="0"/>
                    <a:pt x="2260" y="0"/>
                  </a:cubicBezTo>
                  <a:close/>
                  <a:moveTo>
                    <a:pt x="1886" y="7"/>
                  </a:moveTo>
                  <a:cubicBezTo>
                    <a:pt x="1853" y="10"/>
                    <a:pt x="1827" y="36"/>
                    <a:pt x="1827" y="69"/>
                  </a:cubicBezTo>
                  <a:lnTo>
                    <a:pt x="1827" y="73"/>
                  </a:lnTo>
                  <a:cubicBezTo>
                    <a:pt x="1830" y="105"/>
                    <a:pt x="1860" y="132"/>
                    <a:pt x="1892" y="132"/>
                  </a:cubicBezTo>
                  <a:cubicBezTo>
                    <a:pt x="1925" y="128"/>
                    <a:pt x="1951" y="102"/>
                    <a:pt x="1951" y="66"/>
                  </a:cubicBezTo>
                  <a:cubicBezTo>
                    <a:pt x="1948" y="33"/>
                    <a:pt x="1922" y="7"/>
                    <a:pt x="1886" y="7"/>
                  </a:cubicBezTo>
                  <a:close/>
                  <a:moveTo>
                    <a:pt x="2635" y="7"/>
                  </a:moveTo>
                  <a:cubicBezTo>
                    <a:pt x="2599" y="7"/>
                    <a:pt x="2572" y="33"/>
                    <a:pt x="2569" y="66"/>
                  </a:cubicBezTo>
                  <a:lnTo>
                    <a:pt x="2569" y="69"/>
                  </a:lnTo>
                  <a:cubicBezTo>
                    <a:pt x="2569" y="102"/>
                    <a:pt x="2595" y="128"/>
                    <a:pt x="2628" y="132"/>
                  </a:cubicBezTo>
                  <a:cubicBezTo>
                    <a:pt x="2661" y="132"/>
                    <a:pt x="2691" y="105"/>
                    <a:pt x="2694" y="73"/>
                  </a:cubicBezTo>
                  <a:cubicBezTo>
                    <a:pt x="2694" y="36"/>
                    <a:pt x="2668" y="10"/>
                    <a:pt x="2635" y="7"/>
                  </a:cubicBezTo>
                  <a:close/>
                  <a:moveTo>
                    <a:pt x="3000" y="33"/>
                  </a:moveTo>
                  <a:cubicBezTo>
                    <a:pt x="2970" y="33"/>
                    <a:pt x="2943" y="55"/>
                    <a:pt x="2940" y="89"/>
                  </a:cubicBezTo>
                  <a:cubicBezTo>
                    <a:pt x="2940" y="89"/>
                    <a:pt x="2940" y="92"/>
                    <a:pt x="2937" y="92"/>
                  </a:cubicBezTo>
                  <a:cubicBezTo>
                    <a:pt x="2937" y="125"/>
                    <a:pt x="2963" y="151"/>
                    <a:pt x="2996" y="155"/>
                  </a:cubicBezTo>
                  <a:cubicBezTo>
                    <a:pt x="2998" y="155"/>
                    <a:pt x="3000" y="155"/>
                    <a:pt x="3002" y="155"/>
                  </a:cubicBezTo>
                  <a:cubicBezTo>
                    <a:pt x="3032" y="155"/>
                    <a:pt x="3059" y="130"/>
                    <a:pt x="3062" y="99"/>
                  </a:cubicBezTo>
                  <a:cubicBezTo>
                    <a:pt x="3065" y="66"/>
                    <a:pt x="3039" y="36"/>
                    <a:pt x="3006" y="33"/>
                  </a:cubicBezTo>
                  <a:cubicBezTo>
                    <a:pt x="3004" y="33"/>
                    <a:pt x="3002" y="33"/>
                    <a:pt x="3000" y="33"/>
                  </a:cubicBezTo>
                  <a:close/>
                  <a:moveTo>
                    <a:pt x="1520" y="33"/>
                  </a:moveTo>
                  <a:cubicBezTo>
                    <a:pt x="1518" y="33"/>
                    <a:pt x="1516" y="33"/>
                    <a:pt x="1515" y="33"/>
                  </a:cubicBezTo>
                  <a:cubicBezTo>
                    <a:pt x="1482" y="36"/>
                    <a:pt x="1459" y="63"/>
                    <a:pt x="1459" y="96"/>
                  </a:cubicBezTo>
                  <a:lnTo>
                    <a:pt x="1459" y="99"/>
                  </a:lnTo>
                  <a:cubicBezTo>
                    <a:pt x="1462" y="133"/>
                    <a:pt x="1488" y="155"/>
                    <a:pt x="1518" y="155"/>
                  </a:cubicBezTo>
                  <a:cubicBezTo>
                    <a:pt x="1520" y="155"/>
                    <a:pt x="1522" y="155"/>
                    <a:pt x="1524" y="155"/>
                  </a:cubicBezTo>
                  <a:cubicBezTo>
                    <a:pt x="1561" y="151"/>
                    <a:pt x="1584" y="122"/>
                    <a:pt x="1580" y="89"/>
                  </a:cubicBezTo>
                  <a:cubicBezTo>
                    <a:pt x="1577" y="58"/>
                    <a:pt x="1551" y="33"/>
                    <a:pt x="1520" y="33"/>
                  </a:cubicBezTo>
                  <a:close/>
                  <a:moveTo>
                    <a:pt x="3371" y="72"/>
                  </a:moveTo>
                  <a:cubicBezTo>
                    <a:pt x="3340" y="72"/>
                    <a:pt x="3311" y="94"/>
                    <a:pt x="3308" y="125"/>
                  </a:cubicBezTo>
                  <a:cubicBezTo>
                    <a:pt x="3308" y="128"/>
                    <a:pt x="3308" y="132"/>
                    <a:pt x="3308" y="135"/>
                  </a:cubicBezTo>
                  <a:cubicBezTo>
                    <a:pt x="3308" y="165"/>
                    <a:pt x="3331" y="191"/>
                    <a:pt x="3361" y="194"/>
                  </a:cubicBezTo>
                  <a:cubicBezTo>
                    <a:pt x="3364" y="195"/>
                    <a:pt x="3368" y="195"/>
                    <a:pt x="3371" y="195"/>
                  </a:cubicBezTo>
                  <a:cubicBezTo>
                    <a:pt x="3400" y="195"/>
                    <a:pt x="3427" y="171"/>
                    <a:pt x="3430" y="142"/>
                  </a:cubicBezTo>
                  <a:cubicBezTo>
                    <a:pt x="3433" y="109"/>
                    <a:pt x="3410" y="76"/>
                    <a:pt x="3377" y="73"/>
                  </a:cubicBezTo>
                  <a:cubicBezTo>
                    <a:pt x="3375" y="72"/>
                    <a:pt x="3373" y="72"/>
                    <a:pt x="3371" y="72"/>
                  </a:cubicBezTo>
                  <a:close/>
                  <a:moveTo>
                    <a:pt x="1154" y="75"/>
                  </a:moveTo>
                  <a:cubicBezTo>
                    <a:pt x="1150" y="75"/>
                    <a:pt x="1147" y="75"/>
                    <a:pt x="1143" y="76"/>
                  </a:cubicBezTo>
                  <a:cubicBezTo>
                    <a:pt x="1114" y="79"/>
                    <a:pt x="1091" y="105"/>
                    <a:pt x="1091" y="135"/>
                  </a:cubicBezTo>
                  <a:cubicBezTo>
                    <a:pt x="1091" y="138"/>
                    <a:pt x="1091" y="142"/>
                    <a:pt x="1091" y="145"/>
                  </a:cubicBezTo>
                  <a:cubicBezTo>
                    <a:pt x="1094" y="176"/>
                    <a:pt x="1123" y="198"/>
                    <a:pt x="1153" y="198"/>
                  </a:cubicBezTo>
                  <a:cubicBezTo>
                    <a:pt x="1156" y="198"/>
                    <a:pt x="1158" y="198"/>
                    <a:pt x="1160" y="197"/>
                  </a:cubicBezTo>
                  <a:cubicBezTo>
                    <a:pt x="1193" y="191"/>
                    <a:pt x="1216" y="161"/>
                    <a:pt x="1212" y="128"/>
                  </a:cubicBezTo>
                  <a:cubicBezTo>
                    <a:pt x="1209" y="99"/>
                    <a:pt x="1183" y="75"/>
                    <a:pt x="1154" y="75"/>
                  </a:cubicBezTo>
                  <a:close/>
                  <a:moveTo>
                    <a:pt x="3734" y="131"/>
                  </a:moveTo>
                  <a:cubicBezTo>
                    <a:pt x="3705" y="131"/>
                    <a:pt x="3679" y="152"/>
                    <a:pt x="3676" y="181"/>
                  </a:cubicBezTo>
                  <a:cubicBezTo>
                    <a:pt x="3673" y="184"/>
                    <a:pt x="3673" y="188"/>
                    <a:pt x="3673" y="191"/>
                  </a:cubicBezTo>
                  <a:cubicBezTo>
                    <a:pt x="3673" y="220"/>
                    <a:pt x="3696" y="247"/>
                    <a:pt x="3726" y="250"/>
                  </a:cubicBezTo>
                  <a:cubicBezTo>
                    <a:pt x="3729" y="251"/>
                    <a:pt x="3733" y="251"/>
                    <a:pt x="3737" y="251"/>
                  </a:cubicBezTo>
                  <a:cubicBezTo>
                    <a:pt x="3766" y="251"/>
                    <a:pt x="3792" y="230"/>
                    <a:pt x="3795" y="201"/>
                  </a:cubicBezTo>
                  <a:cubicBezTo>
                    <a:pt x="3801" y="168"/>
                    <a:pt x="3778" y="135"/>
                    <a:pt x="3745" y="132"/>
                  </a:cubicBezTo>
                  <a:cubicBezTo>
                    <a:pt x="3741" y="131"/>
                    <a:pt x="3738" y="131"/>
                    <a:pt x="3734" y="131"/>
                  </a:cubicBezTo>
                  <a:close/>
                  <a:moveTo>
                    <a:pt x="788" y="134"/>
                  </a:moveTo>
                  <a:cubicBezTo>
                    <a:pt x="784" y="134"/>
                    <a:pt x="780" y="134"/>
                    <a:pt x="775" y="135"/>
                  </a:cubicBezTo>
                  <a:cubicBezTo>
                    <a:pt x="746" y="138"/>
                    <a:pt x="723" y="165"/>
                    <a:pt x="723" y="194"/>
                  </a:cubicBezTo>
                  <a:cubicBezTo>
                    <a:pt x="723" y="197"/>
                    <a:pt x="723" y="201"/>
                    <a:pt x="726" y="204"/>
                  </a:cubicBezTo>
                  <a:cubicBezTo>
                    <a:pt x="729" y="235"/>
                    <a:pt x="754" y="254"/>
                    <a:pt x="783" y="254"/>
                  </a:cubicBezTo>
                  <a:cubicBezTo>
                    <a:pt x="787" y="254"/>
                    <a:pt x="791" y="254"/>
                    <a:pt x="795" y="253"/>
                  </a:cubicBezTo>
                  <a:cubicBezTo>
                    <a:pt x="828" y="250"/>
                    <a:pt x="851" y="217"/>
                    <a:pt x="844" y="184"/>
                  </a:cubicBezTo>
                  <a:cubicBezTo>
                    <a:pt x="841" y="153"/>
                    <a:pt x="816" y="134"/>
                    <a:pt x="788" y="134"/>
                  </a:cubicBezTo>
                  <a:close/>
                  <a:moveTo>
                    <a:pt x="4101" y="203"/>
                  </a:moveTo>
                  <a:cubicBezTo>
                    <a:pt x="4072" y="203"/>
                    <a:pt x="4046" y="221"/>
                    <a:pt x="4038" y="250"/>
                  </a:cubicBezTo>
                  <a:cubicBezTo>
                    <a:pt x="4038" y="256"/>
                    <a:pt x="4038" y="260"/>
                    <a:pt x="4038" y="263"/>
                  </a:cubicBezTo>
                  <a:cubicBezTo>
                    <a:pt x="4038" y="293"/>
                    <a:pt x="4057" y="319"/>
                    <a:pt x="4084" y="325"/>
                  </a:cubicBezTo>
                  <a:cubicBezTo>
                    <a:pt x="4088" y="326"/>
                    <a:pt x="4093" y="327"/>
                    <a:pt x="4097" y="327"/>
                  </a:cubicBezTo>
                  <a:cubicBezTo>
                    <a:pt x="4128" y="327"/>
                    <a:pt x="4153" y="308"/>
                    <a:pt x="4159" y="276"/>
                  </a:cubicBezTo>
                  <a:cubicBezTo>
                    <a:pt x="4166" y="243"/>
                    <a:pt x="4146" y="210"/>
                    <a:pt x="4113" y="204"/>
                  </a:cubicBezTo>
                  <a:cubicBezTo>
                    <a:pt x="4109" y="203"/>
                    <a:pt x="4105" y="203"/>
                    <a:pt x="4101" y="203"/>
                  </a:cubicBezTo>
                  <a:close/>
                  <a:moveTo>
                    <a:pt x="421" y="206"/>
                  </a:moveTo>
                  <a:cubicBezTo>
                    <a:pt x="417" y="206"/>
                    <a:pt x="412" y="206"/>
                    <a:pt x="407" y="207"/>
                  </a:cubicBezTo>
                  <a:cubicBezTo>
                    <a:pt x="381" y="214"/>
                    <a:pt x="361" y="240"/>
                    <a:pt x="361" y="270"/>
                  </a:cubicBezTo>
                  <a:cubicBezTo>
                    <a:pt x="361" y="273"/>
                    <a:pt x="361" y="276"/>
                    <a:pt x="361" y="283"/>
                  </a:cubicBezTo>
                  <a:cubicBezTo>
                    <a:pt x="370" y="311"/>
                    <a:pt x="396" y="330"/>
                    <a:pt x="424" y="330"/>
                  </a:cubicBezTo>
                  <a:cubicBezTo>
                    <a:pt x="428" y="330"/>
                    <a:pt x="433" y="330"/>
                    <a:pt x="437" y="329"/>
                  </a:cubicBezTo>
                  <a:cubicBezTo>
                    <a:pt x="470" y="322"/>
                    <a:pt x="490" y="289"/>
                    <a:pt x="483" y="253"/>
                  </a:cubicBezTo>
                  <a:cubicBezTo>
                    <a:pt x="477" y="225"/>
                    <a:pt x="452" y="206"/>
                    <a:pt x="421" y="206"/>
                  </a:cubicBezTo>
                  <a:close/>
                  <a:moveTo>
                    <a:pt x="4457" y="293"/>
                  </a:moveTo>
                  <a:cubicBezTo>
                    <a:pt x="4431" y="293"/>
                    <a:pt x="4407" y="312"/>
                    <a:pt x="4399" y="339"/>
                  </a:cubicBezTo>
                  <a:cubicBezTo>
                    <a:pt x="4396" y="342"/>
                    <a:pt x="4396" y="348"/>
                    <a:pt x="4396" y="355"/>
                  </a:cubicBezTo>
                  <a:cubicBezTo>
                    <a:pt x="4396" y="381"/>
                    <a:pt x="4415" y="408"/>
                    <a:pt x="4442" y="414"/>
                  </a:cubicBezTo>
                  <a:cubicBezTo>
                    <a:pt x="4448" y="416"/>
                    <a:pt x="4453" y="417"/>
                    <a:pt x="4459" y="417"/>
                  </a:cubicBezTo>
                  <a:cubicBezTo>
                    <a:pt x="4485" y="417"/>
                    <a:pt x="4509" y="399"/>
                    <a:pt x="4517" y="371"/>
                  </a:cubicBezTo>
                  <a:cubicBezTo>
                    <a:pt x="4527" y="339"/>
                    <a:pt x="4507" y="302"/>
                    <a:pt x="4475" y="296"/>
                  </a:cubicBezTo>
                  <a:cubicBezTo>
                    <a:pt x="4469" y="294"/>
                    <a:pt x="4463" y="293"/>
                    <a:pt x="4457" y="293"/>
                  </a:cubicBezTo>
                  <a:close/>
                  <a:moveTo>
                    <a:pt x="63" y="297"/>
                  </a:moveTo>
                  <a:cubicBezTo>
                    <a:pt x="58" y="297"/>
                    <a:pt x="52" y="297"/>
                    <a:pt x="46" y="299"/>
                  </a:cubicBezTo>
                  <a:cubicBezTo>
                    <a:pt x="20" y="306"/>
                    <a:pt x="0" y="332"/>
                    <a:pt x="0" y="358"/>
                  </a:cubicBezTo>
                  <a:cubicBezTo>
                    <a:pt x="0" y="365"/>
                    <a:pt x="3" y="368"/>
                    <a:pt x="3" y="375"/>
                  </a:cubicBezTo>
                  <a:cubicBezTo>
                    <a:pt x="11" y="402"/>
                    <a:pt x="35" y="420"/>
                    <a:pt x="62" y="420"/>
                  </a:cubicBezTo>
                  <a:cubicBezTo>
                    <a:pt x="67" y="420"/>
                    <a:pt x="73" y="419"/>
                    <a:pt x="79" y="417"/>
                  </a:cubicBezTo>
                  <a:cubicBezTo>
                    <a:pt x="112" y="411"/>
                    <a:pt x="131" y="375"/>
                    <a:pt x="122" y="342"/>
                  </a:cubicBezTo>
                  <a:cubicBezTo>
                    <a:pt x="113" y="315"/>
                    <a:pt x="90" y="297"/>
                    <a:pt x="63" y="297"/>
                  </a:cubicBezTo>
                  <a:close/>
                  <a:moveTo>
                    <a:pt x="4813" y="398"/>
                  </a:moveTo>
                  <a:cubicBezTo>
                    <a:pt x="4787" y="398"/>
                    <a:pt x="4762" y="414"/>
                    <a:pt x="4754" y="440"/>
                  </a:cubicBezTo>
                  <a:cubicBezTo>
                    <a:pt x="4754" y="447"/>
                    <a:pt x="4751" y="454"/>
                    <a:pt x="4751" y="460"/>
                  </a:cubicBezTo>
                  <a:cubicBezTo>
                    <a:pt x="4751" y="486"/>
                    <a:pt x="4767" y="509"/>
                    <a:pt x="4793" y="519"/>
                  </a:cubicBezTo>
                  <a:cubicBezTo>
                    <a:pt x="4800" y="521"/>
                    <a:pt x="4806" y="522"/>
                    <a:pt x="4813" y="522"/>
                  </a:cubicBezTo>
                  <a:cubicBezTo>
                    <a:pt x="4839" y="522"/>
                    <a:pt x="4864" y="506"/>
                    <a:pt x="4872" y="480"/>
                  </a:cubicBezTo>
                  <a:cubicBezTo>
                    <a:pt x="4882" y="447"/>
                    <a:pt x="4866" y="411"/>
                    <a:pt x="4833" y="401"/>
                  </a:cubicBezTo>
                  <a:cubicBezTo>
                    <a:pt x="4826" y="399"/>
                    <a:pt x="4820" y="398"/>
                    <a:pt x="4813" y="398"/>
                  </a:cubicBezTo>
                  <a:close/>
                  <a:moveTo>
                    <a:pt x="5164" y="521"/>
                  </a:moveTo>
                  <a:cubicBezTo>
                    <a:pt x="5139" y="521"/>
                    <a:pt x="5115" y="537"/>
                    <a:pt x="5105" y="562"/>
                  </a:cubicBezTo>
                  <a:cubicBezTo>
                    <a:pt x="5105" y="569"/>
                    <a:pt x="5102" y="575"/>
                    <a:pt x="5102" y="582"/>
                  </a:cubicBezTo>
                  <a:cubicBezTo>
                    <a:pt x="5102" y="608"/>
                    <a:pt x="5119" y="631"/>
                    <a:pt x="5142" y="641"/>
                  </a:cubicBezTo>
                  <a:cubicBezTo>
                    <a:pt x="5149" y="643"/>
                    <a:pt x="5156" y="644"/>
                    <a:pt x="5163" y="644"/>
                  </a:cubicBezTo>
                  <a:cubicBezTo>
                    <a:pt x="5189" y="644"/>
                    <a:pt x="5213" y="630"/>
                    <a:pt x="5220" y="605"/>
                  </a:cubicBezTo>
                  <a:cubicBezTo>
                    <a:pt x="5234" y="572"/>
                    <a:pt x="5217" y="536"/>
                    <a:pt x="5188" y="526"/>
                  </a:cubicBezTo>
                  <a:cubicBezTo>
                    <a:pt x="5180" y="523"/>
                    <a:pt x="5172" y="521"/>
                    <a:pt x="5164" y="521"/>
                  </a:cubicBezTo>
                  <a:close/>
                  <a:moveTo>
                    <a:pt x="5509" y="659"/>
                  </a:moveTo>
                  <a:cubicBezTo>
                    <a:pt x="5486" y="659"/>
                    <a:pt x="5463" y="672"/>
                    <a:pt x="5454" y="697"/>
                  </a:cubicBezTo>
                  <a:cubicBezTo>
                    <a:pt x="5450" y="703"/>
                    <a:pt x="5447" y="713"/>
                    <a:pt x="5447" y="720"/>
                  </a:cubicBezTo>
                  <a:cubicBezTo>
                    <a:pt x="5447" y="746"/>
                    <a:pt x="5460" y="769"/>
                    <a:pt x="5486" y="779"/>
                  </a:cubicBezTo>
                  <a:cubicBezTo>
                    <a:pt x="5494" y="782"/>
                    <a:pt x="5501" y="783"/>
                    <a:pt x="5508" y="783"/>
                  </a:cubicBezTo>
                  <a:cubicBezTo>
                    <a:pt x="5532" y="783"/>
                    <a:pt x="5555" y="769"/>
                    <a:pt x="5565" y="746"/>
                  </a:cubicBezTo>
                  <a:cubicBezTo>
                    <a:pt x="5578" y="713"/>
                    <a:pt x="5565" y="677"/>
                    <a:pt x="5532" y="664"/>
                  </a:cubicBezTo>
                  <a:cubicBezTo>
                    <a:pt x="5525" y="660"/>
                    <a:pt x="5517" y="659"/>
                    <a:pt x="5509" y="659"/>
                  </a:cubicBezTo>
                  <a:close/>
                  <a:moveTo>
                    <a:pt x="5849" y="813"/>
                  </a:moveTo>
                  <a:cubicBezTo>
                    <a:pt x="5826" y="813"/>
                    <a:pt x="5802" y="826"/>
                    <a:pt x="5792" y="848"/>
                  </a:cubicBezTo>
                  <a:cubicBezTo>
                    <a:pt x="5789" y="854"/>
                    <a:pt x="5785" y="864"/>
                    <a:pt x="5785" y="874"/>
                  </a:cubicBezTo>
                  <a:cubicBezTo>
                    <a:pt x="5785" y="897"/>
                    <a:pt x="5799" y="920"/>
                    <a:pt x="5822" y="930"/>
                  </a:cubicBezTo>
                  <a:cubicBezTo>
                    <a:pt x="5829" y="933"/>
                    <a:pt x="5838" y="935"/>
                    <a:pt x="5846" y="935"/>
                  </a:cubicBezTo>
                  <a:cubicBezTo>
                    <a:pt x="5869" y="935"/>
                    <a:pt x="5892" y="922"/>
                    <a:pt x="5904" y="900"/>
                  </a:cubicBezTo>
                  <a:cubicBezTo>
                    <a:pt x="5917" y="871"/>
                    <a:pt x="5904" y="831"/>
                    <a:pt x="5874" y="818"/>
                  </a:cubicBezTo>
                  <a:cubicBezTo>
                    <a:pt x="5866" y="815"/>
                    <a:pt x="5858" y="813"/>
                    <a:pt x="5849" y="813"/>
                  </a:cubicBezTo>
                  <a:close/>
                  <a:moveTo>
                    <a:pt x="6176" y="981"/>
                  </a:moveTo>
                  <a:cubicBezTo>
                    <a:pt x="6155" y="981"/>
                    <a:pt x="6135" y="992"/>
                    <a:pt x="6124" y="1012"/>
                  </a:cubicBezTo>
                  <a:cubicBezTo>
                    <a:pt x="6121" y="1022"/>
                    <a:pt x="6117" y="1032"/>
                    <a:pt x="6117" y="1042"/>
                  </a:cubicBezTo>
                  <a:cubicBezTo>
                    <a:pt x="6117" y="1065"/>
                    <a:pt x="6127" y="1084"/>
                    <a:pt x="6150" y="1098"/>
                  </a:cubicBezTo>
                  <a:cubicBezTo>
                    <a:pt x="6159" y="1102"/>
                    <a:pt x="6168" y="1105"/>
                    <a:pt x="6178" y="1105"/>
                  </a:cubicBezTo>
                  <a:cubicBezTo>
                    <a:pt x="6199" y="1105"/>
                    <a:pt x="6221" y="1092"/>
                    <a:pt x="6232" y="1071"/>
                  </a:cubicBezTo>
                  <a:cubicBezTo>
                    <a:pt x="6249" y="1042"/>
                    <a:pt x="6239" y="1006"/>
                    <a:pt x="6206" y="989"/>
                  </a:cubicBezTo>
                  <a:cubicBezTo>
                    <a:pt x="6196" y="984"/>
                    <a:pt x="6186" y="981"/>
                    <a:pt x="6176" y="981"/>
                  </a:cubicBezTo>
                  <a:close/>
                  <a:moveTo>
                    <a:pt x="6502" y="1165"/>
                  </a:moveTo>
                  <a:cubicBezTo>
                    <a:pt x="6481" y="1165"/>
                    <a:pt x="6460" y="1175"/>
                    <a:pt x="6449" y="1193"/>
                  </a:cubicBezTo>
                  <a:cubicBezTo>
                    <a:pt x="6443" y="1203"/>
                    <a:pt x="6439" y="1216"/>
                    <a:pt x="6439" y="1226"/>
                  </a:cubicBezTo>
                  <a:cubicBezTo>
                    <a:pt x="6439" y="1245"/>
                    <a:pt x="6449" y="1268"/>
                    <a:pt x="6469" y="1278"/>
                  </a:cubicBezTo>
                  <a:cubicBezTo>
                    <a:pt x="6479" y="1284"/>
                    <a:pt x="6491" y="1287"/>
                    <a:pt x="6503" y="1287"/>
                  </a:cubicBezTo>
                  <a:cubicBezTo>
                    <a:pt x="6524" y="1287"/>
                    <a:pt x="6544" y="1278"/>
                    <a:pt x="6554" y="1259"/>
                  </a:cubicBezTo>
                  <a:cubicBezTo>
                    <a:pt x="6571" y="1229"/>
                    <a:pt x="6561" y="1190"/>
                    <a:pt x="6531" y="1173"/>
                  </a:cubicBezTo>
                  <a:cubicBezTo>
                    <a:pt x="6522" y="1168"/>
                    <a:pt x="6512" y="1165"/>
                    <a:pt x="6502" y="1165"/>
                  </a:cubicBezTo>
                  <a:close/>
                  <a:moveTo>
                    <a:pt x="6817" y="1361"/>
                  </a:moveTo>
                  <a:cubicBezTo>
                    <a:pt x="6797" y="1361"/>
                    <a:pt x="6777" y="1371"/>
                    <a:pt x="6764" y="1390"/>
                  </a:cubicBezTo>
                  <a:cubicBezTo>
                    <a:pt x="6758" y="1400"/>
                    <a:pt x="6755" y="1413"/>
                    <a:pt x="6755" y="1423"/>
                  </a:cubicBezTo>
                  <a:cubicBezTo>
                    <a:pt x="6755" y="1442"/>
                    <a:pt x="6764" y="1462"/>
                    <a:pt x="6781" y="1475"/>
                  </a:cubicBezTo>
                  <a:cubicBezTo>
                    <a:pt x="6791" y="1481"/>
                    <a:pt x="6803" y="1484"/>
                    <a:pt x="6814" y="1484"/>
                  </a:cubicBezTo>
                  <a:cubicBezTo>
                    <a:pt x="6834" y="1484"/>
                    <a:pt x="6854" y="1475"/>
                    <a:pt x="6866" y="1456"/>
                  </a:cubicBezTo>
                  <a:cubicBezTo>
                    <a:pt x="6886" y="1429"/>
                    <a:pt x="6876" y="1390"/>
                    <a:pt x="6850" y="1373"/>
                  </a:cubicBezTo>
                  <a:lnTo>
                    <a:pt x="6850" y="1370"/>
                  </a:lnTo>
                  <a:cubicBezTo>
                    <a:pt x="6839" y="1364"/>
                    <a:pt x="6828" y="1361"/>
                    <a:pt x="6817" y="1361"/>
                  </a:cubicBezTo>
                  <a:close/>
                  <a:moveTo>
                    <a:pt x="7120" y="1572"/>
                  </a:moveTo>
                  <a:cubicBezTo>
                    <a:pt x="7101" y="1572"/>
                    <a:pt x="7082" y="1581"/>
                    <a:pt x="7070" y="1597"/>
                  </a:cubicBezTo>
                  <a:cubicBezTo>
                    <a:pt x="7063" y="1610"/>
                    <a:pt x="7060" y="1623"/>
                    <a:pt x="7060" y="1633"/>
                  </a:cubicBezTo>
                  <a:cubicBezTo>
                    <a:pt x="7060" y="1653"/>
                    <a:pt x="7067" y="1672"/>
                    <a:pt x="7083" y="1686"/>
                  </a:cubicBezTo>
                  <a:cubicBezTo>
                    <a:pt x="7095" y="1693"/>
                    <a:pt x="7107" y="1697"/>
                    <a:pt x="7119" y="1697"/>
                  </a:cubicBezTo>
                  <a:cubicBezTo>
                    <a:pt x="7138" y="1697"/>
                    <a:pt x="7156" y="1687"/>
                    <a:pt x="7169" y="1669"/>
                  </a:cubicBezTo>
                  <a:cubicBezTo>
                    <a:pt x="7192" y="1643"/>
                    <a:pt x="7185" y="1603"/>
                    <a:pt x="7155" y="1584"/>
                  </a:cubicBezTo>
                  <a:cubicBezTo>
                    <a:pt x="7145" y="1576"/>
                    <a:pt x="7133" y="1572"/>
                    <a:pt x="7120" y="1572"/>
                  </a:cubicBezTo>
                  <a:close/>
                  <a:moveTo>
                    <a:pt x="7416" y="1798"/>
                  </a:moveTo>
                  <a:cubicBezTo>
                    <a:pt x="7397" y="1798"/>
                    <a:pt x="7379" y="1805"/>
                    <a:pt x="7366" y="1820"/>
                  </a:cubicBezTo>
                  <a:cubicBezTo>
                    <a:pt x="7359" y="1833"/>
                    <a:pt x="7353" y="1847"/>
                    <a:pt x="7353" y="1860"/>
                  </a:cubicBezTo>
                  <a:cubicBezTo>
                    <a:pt x="7353" y="1876"/>
                    <a:pt x="7362" y="1896"/>
                    <a:pt x="7376" y="1906"/>
                  </a:cubicBezTo>
                  <a:cubicBezTo>
                    <a:pt x="7387" y="1916"/>
                    <a:pt x="7401" y="1921"/>
                    <a:pt x="7415" y="1921"/>
                  </a:cubicBezTo>
                  <a:cubicBezTo>
                    <a:pt x="7433" y="1921"/>
                    <a:pt x="7451" y="1912"/>
                    <a:pt x="7464" y="1896"/>
                  </a:cubicBezTo>
                  <a:cubicBezTo>
                    <a:pt x="7484" y="1870"/>
                    <a:pt x="7481" y="1833"/>
                    <a:pt x="7454" y="1810"/>
                  </a:cubicBezTo>
                  <a:cubicBezTo>
                    <a:pt x="7443" y="1802"/>
                    <a:pt x="7429" y="1798"/>
                    <a:pt x="7416" y="1798"/>
                  </a:cubicBezTo>
                  <a:close/>
                  <a:moveTo>
                    <a:pt x="7700" y="2035"/>
                  </a:moveTo>
                  <a:cubicBezTo>
                    <a:pt x="7682" y="2035"/>
                    <a:pt x="7666" y="2042"/>
                    <a:pt x="7655" y="2057"/>
                  </a:cubicBezTo>
                  <a:cubicBezTo>
                    <a:pt x="7645" y="2067"/>
                    <a:pt x="7638" y="2083"/>
                    <a:pt x="7638" y="2096"/>
                  </a:cubicBezTo>
                  <a:cubicBezTo>
                    <a:pt x="7638" y="2113"/>
                    <a:pt x="7645" y="2132"/>
                    <a:pt x="7658" y="2142"/>
                  </a:cubicBezTo>
                  <a:cubicBezTo>
                    <a:pt x="7670" y="2153"/>
                    <a:pt x="7684" y="2158"/>
                    <a:pt x="7699" y="2158"/>
                  </a:cubicBezTo>
                  <a:cubicBezTo>
                    <a:pt x="7717" y="2158"/>
                    <a:pt x="7734" y="2150"/>
                    <a:pt x="7747" y="2136"/>
                  </a:cubicBezTo>
                  <a:cubicBezTo>
                    <a:pt x="7770" y="2113"/>
                    <a:pt x="7767" y="2073"/>
                    <a:pt x="7740" y="2050"/>
                  </a:cubicBezTo>
                  <a:cubicBezTo>
                    <a:pt x="7728" y="2040"/>
                    <a:pt x="7714" y="2035"/>
                    <a:pt x="7700" y="2035"/>
                  </a:cubicBezTo>
                  <a:close/>
                  <a:moveTo>
                    <a:pt x="7973" y="2286"/>
                  </a:moveTo>
                  <a:cubicBezTo>
                    <a:pt x="7958" y="2286"/>
                    <a:pt x="7942" y="2292"/>
                    <a:pt x="7931" y="2303"/>
                  </a:cubicBezTo>
                  <a:cubicBezTo>
                    <a:pt x="7918" y="2316"/>
                    <a:pt x="7911" y="2333"/>
                    <a:pt x="7911" y="2346"/>
                  </a:cubicBezTo>
                  <a:cubicBezTo>
                    <a:pt x="7911" y="2362"/>
                    <a:pt x="7918" y="2379"/>
                    <a:pt x="7931" y="2392"/>
                  </a:cubicBezTo>
                  <a:cubicBezTo>
                    <a:pt x="7943" y="2403"/>
                    <a:pt x="7958" y="2409"/>
                    <a:pt x="7974" y="2409"/>
                  </a:cubicBezTo>
                  <a:cubicBezTo>
                    <a:pt x="7990" y="2409"/>
                    <a:pt x="8006" y="2402"/>
                    <a:pt x="8019" y="2389"/>
                  </a:cubicBezTo>
                  <a:cubicBezTo>
                    <a:pt x="8042" y="2366"/>
                    <a:pt x="8039" y="2326"/>
                    <a:pt x="8016" y="2303"/>
                  </a:cubicBezTo>
                  <a:cubicBezTo>
                    <a:pt x="8005" y="2292"/>
                    <a:pt x="7989" y="2286"/>
                    <a:pt x="7973" y="2286"/>
                  </a:cubicBezTo>
                  <a:close/>
                  <a:moveTo>
                    <a:pt x="8233" y="2547"/>
                  </a:moveTo>
                  <a:cubicBezTo>
                    <a:pt x="8218" y="2547"/>
                    <a:pt x="8204" y="2552"/>
                    <a:pt x="8194" y="2563"/>
                  </a:cubicBezTo>
                  <a:cubicBezTo>
                    <a:pt x="8180" y="2576"/>
                    <a:pt x="8174" y="2592"/>
                    <a:pt x="8174" y="2609"/>
                  </a:cubicBezTo>
                  <a:cubicBezTo>
                    <a:pt x="8174" y="2625"/>
                    <a:pt x="8180" y="2638"/>
                    <a:pt x="8190" y="2651"/>
                  </a:cubicBezTo>
                  <a:cubicBezTo>
                    <a:pt x="8204" y="2664"/>
                    <a:pt x="8221" y="2670"/>
                    <a:pt x="8238" y="2670"/>
                  </a:cubicBezTo>
                  <a:cubicBezTo>
                    <a:pt x="8252" y="2670"/>
                    <a:pt x="8267" y="2665"/>
                    <a:pt x="8279" y="2655"/>
                  </a:cubicBezTo>
                  <a:cubicBezTo>
                    <a:pt x="8302" y="2628"/>
                    <a:pt x="8305" y="2589"/>
                    <a:pt x="8279" y="2566"/>
                  </a:cubicBezTo>
                  <a:cubicBezTo>
                    <a:pt x="8267" y="2554"/>
                    <a:pt x="8250" y="2547"/>
                    <a:pt x="8233" y="2547"/>
                  </a:cubicBezTo>
                  <a:close/>
                  <a:moveTo>
                    <a:pt x="8486" y="2820"/>
                  </a:moveTo>
                  <a:cubicBezTo>
                    <a:pt x="8472" y="2820"/>
                    <a:pt x="8458" y="2825"/>
                    <a:pt x="8447" y="2835"/>
                  </a:cubicBezTo>
                  <a:cubicBezTo>
                    <a:pt x="8433" y="2849"/>
                    <a:pt x="8424" y="2865"/>
                    <a:pt x="8424" y="2881"/>
                  </a:cubicBezTo>
                  <a:cubicBezTo>
                    <a:pt x="8424" y="2895"/>
                    <a:pt x="8430" y="2911"/>
                    <a:pt x="8440" y="2924"/>
                  </a:cubicBezTo>
                  <a:cubicBezTo>
                    <a:pt x="8452" y="2936"/>
                    <a:pt x="8469" y="2943"/>
                    <a:pt x="8486" y="2943"/>
                  </a:cubicBezTo>
                  <a:cubicBezTo>
                    <a:pt x="8501" y="2943"/>
                    <a:pt x="8515" y="2938"/>
                    <a:pt x="8525" y="2927"/>
                  </a:cubicBezTo>
                  <a:cubicBezTo>
                    <a:pt x="8552" y="2904"/>
                    <a:pt x="8555" y="2868"/>
                    <a:pt x="8532" y="2842"/>
                  </a:cubicBezTo>
                  <a:cubicBezTo>
                    <a:pt x="8519" y="2828"/>
                    <a:pt x="8503" y="2820"/>
                    <a:pt x="8486" y="2820"/>
                  </a:cubicBezTo>
                  <a:close/>
                  <a:moveTo>
                    <a:pt x="8724" y="3104"/>
                  </a:moveTo>
                  <a:cubicBezTo>
                    <a:pt x="8711" y="3104"/>
                    <a:pt x="8697" y="3108"/>
                    <a:pt x="8686" y="3118"/>
                  </a:cubicBezTo>
                  <a:cubicBezTo>
                    <a:pt x="8670" y="3131"/>
                    <a:pt x="8663" y="3148"/>
                    <a:pt x="8663" y="3167"/>
                  </a:cubicBezTo>
                  <a:cubicBezTo>
                    <a:pt x="8663" y="3180"/>
                    <a:pt x="8667" y="3194"/>
                    <a:pt x="8677" y="3203"/>
                  </a:cubicBezTo>
                  <a:cubicBezTo>
                    <a:pt x="8688" y="3219"/>
                    <a:pt x="8706" y="3227"/>
                    <a:pt x="8725" y="3227"/>
                  </a:cubicBezTo>
                  <a:cubicBezTo>
                    <a:pt x="8738" y="3227"/>
                    <a:pt x="8751" y="3223"/>
                    <a:pt x="8762" y="3213"/>
                  </a:cubicBezTo>
                  <a:cubicBezTo>
                    <a:pt x="8788" y="3194"/>
                    <a:pt x="8795" y="3154"/>
                    <a:pt x="8772" y="3128"/>
                  </a:cubicBezTo>
                  <a:cubicBezTo>
                    <a:pt x="8760" y="3113"/>
                    <a:pt x="8742" y="3104"/>
                    <a:pt x="8724" y="3104"/>
                  </a:cubicBezTo>
                  <a:close/>
                  <a:moveTo>
                    <a:pt x="8948" y="3399"/>
                  </a:moveTo>
                  <a:cubicBezTo>
                    <a:pt x="8936" y="3399"/>
                    <a:pt x="8923" y="3403"/>
                    <a:pt x="8913" y="3410"/>
                  </a:cubicBezTo>
                  <a:cubicBezTo>
                    <a:pt x="8897" y="3424"/>
                    <a:pt x="8887" y="3440"/>
                    <a:pt x="8887" y="3460"/>
                  </a:cubicBezTo>
                  <a:cubicBezTo>
                    <a:pt x="8887" y="3473"/>
                    <a:pt x="8890" y="3486"/>
                    <a:pt x="8900" y="3496"/>
                  </a:cubicBezTo>
                  <a:cubicBezTo>
                    <a:pt x="8911" y="3513"/>
                    <a:pt x="8930" y="3521"/>
                    <a:pt x="8948" y="3521"/>
                  </a:cubicBezTo>
                  <a:cubicBezTo>
                    <a:pt x="8961" y="3521"/>
                    <a:pt x="8974" y="3517"/>
                    <a:pt x="8985" y="3509"/>
                  </a:cubicBezTo>
                  <a:cubicBezTo>
                    <a:pt x="9012" y="3489"/>
                    <a:pt x="9018" y="3453"/>
                    <a:pt x="8998" y="3424"/>
                  </a:cubicBezTo>
                  <a:cubicBezTo>
                    <a:pt x="8987" y="3408"/>
                    <a:pt x="8967" y="3399"/>
                    <a:pt x="8948" y="3399"/>
                  </a:cubicBezTo>
                  <a:close/>
                  <a:moveTo>
                    <a:pt x="9160" y="3702"/>
                  </a:moveTo>
                  <a:cubicBezTo>
                    <a:pt x="9149" y="3702"/>
                    <a:pt x="9137" y="3705"/>
                    <a:pt x="9127" y="3713"/>
                  </a:cubicBezTo>
                  <a:cubicBezTo>
                    <a:pt x="9110" y="3726"/>
                    <a:pt x="9100" y="3745"/>
                    <a:pt x="9100" y="3765"/>
                  </a:cubicBezTo>
                  <a:cubicBezTo>
                    <a:pt x="9100" y="3775"/>
                    <a:pt x="9104" y="3788"/>
                    <a:pt x="9110" y="3798"/>
                  </a:cubicBezTo>
                  <a:cubicBezTo>
                    <a:pt x="9120" y="3816"/>
                    <a:pt x="9139" y="3826"/>
                    <a:pt x="9159" y="3826"/>
                  </a:cubicBezTo>
                  <a:cubicBezTo>
                    <a:pt x="9171" y="3826"/>
                    <a:pt x="9184" y="3822"/>
                    <a:pt x="9196" y="3814"/>
                  </a:cubicBezTo>
                  <a:cubicBezTo>
                    <a:pt x="9222" y="3798"/>
                    <a:pt x="9232" y="3759"/>
                    <a:pt x="9212" y="3729"/>
                  </a:cubicBezTo>
                  <a:cubicBezTo>
                    <a:pt x="9199" y="3712"/>
                    <a:pt x="9180" y="3702"/>
                    <a:pt x="9160" y="3702"/>
                  </a:cubicBezTo>
                  <a:close/>
                  <a:moveTo>
                    <a:pt x="9358" y="4017"/>
                  </a:moveTo>
                  <a:cubicBezTo>
                    <a:pt x="9347" y="4017"/>
                    <a:pt x="9337" y="4019"/>
                    <a:pt x="9327" y="4025"/>
                  </a:cubicBezTo>
                  <a:cubicBezTo>
                    <a:pt x="9307" y="4035"/>
                    <a:pt x="9297" y="4058"/>
                    <a:pt x="9297" y="4077"/>
                  </a:cubicBezTo>
                  <a:cubicBezTo>
                    <a:pt x="9297" y="4087"/>
                    <a:pt x="9297" y="4100"/>
                    <a:pt x="9304" y="4110"/>
                  </a:cubicBezTo>
                  <a:cubicBezTo>
                    <a:pt x="9317" y="4129"/>
                    <a:pt x="9336" y="4139"/>
                    <a:pt x="9356" y="4139"/>
                  </a:cubicBezTo>
                  <a:cubicBezTo>
                    <a:pt x="9367" y="4139"/>
                    <a:pt x="9379" y="4136"/>
                    <a:pt x="9389" y="4130"/>
                  </a:cubicBezTo>
                  <a:cubicBezTo>
                    <a:pt x="9419" y="4113"/>
                    <a:pt x="9429" y="4074"/>
                    <a:pt x="9412" y="4044"/>
                  </a:cubicBezTo>
                  <a:cubicBezTo>
                    <a:pt x="9399" y="4027"/>
                    <a:pt x="9379" y="4017"/>
                    <a:pt x="9358" y="4017"/>
                  </a:cubicBezTo>
                  <a:close/>
                  <a:moveTo>
                    <a:pt x="9539" y="4338"/>
                  </a:moveTo>
                  <a:cubicBezTo>
                    <a:pt x="9529" y="4338"/>
                    <a:pt x="9520" y="4340"/>
                    <a:pt x="9511" y="4343"/>
                  </a:cubicBezTo>
                  <a:cubicBezTo>
                    <a:pt x="9491" y="4357"/>
                    <a:pt x="9481" y="4376"/>
                    <a:pt x="9481" y="4399"/>
                  </a:cubicBezTo>
                  <a:cubicBezTo>
                    <a:pt x="9481" y="4409"/>
                    <a:pt x="9481" y="4419"/>
                    <a:pt x="9488" y="4429"/>
                  </a:cubicBezTo>
                  <a:cubicBezTo>
                    <a:pt x="9499" y="4449"/>
                    <a:pt x="9519" y="4460"/>
                    <a:pt x="9540" y="4460"/>
                  </a:cubicBezTo>
                  <a:cubicBezTo>
                    <a:pt x="9550" y="4460"/>
                    <a:pt x="9561" y="4457"/>
                    <a:pt x="9570" y="4452"/>
                  </a:cubicBezTo>
                  <a:cubicBezTo>
                    <a:pt x="9600" y="4435"/>
                    <a:pt x="9613" y="4399"/>
                    <a:pt x="9596" y="4370"/>
                  </a:cubicBezTo>
                  <a:cubicBezTo>
                    <a:pt x="9585" y="4349"/>
                    <a:pt x="9562" y="4338"/>
                    <a:pt x="9539" y="4338"/>
                  </a:cubicBezTo>
                  <a:close/>
                  <a:moveTo>
                    <a:pt x="9708" y="4667"/>
                  </a:moveTo>
                  <a:cubicBezTo>
                    <a:pt x="9699" y="4667"/>
                    <a:pt x="9690" y="4668"/>
                    <a:pt x="9682" y="4672"/>
                  </a:cubicBezTo>
                  <a:cubicBezTo>
                    <a:pt x="9662" y="4685"/>
                    <a:pt x="9649" y="4705"/>
                    <a:pt x="9649" y="4728"/>
                  </a:cubicBezTo>
                  <a:cubicBezTo>
                    <a:pt x="9649" y="4738"/>
                    <a:pt x="9649" y="4747"/>
                    <a:pt x="9656" y="4754"/>
                  </a:cubicBezTo>
                  <a:cubicBezTo>
                    <a:pt x="9665" y="4777"/>
                    <a:pt x="9686" y="4791"/>
                    <a:pt x="9709" y="4791"/>
                  </a:cubicBezTo>
                  <a:cubicBezTo>
                    <a:pt x="9718" y="4791"/>
                    <a:pt x="9728" y="4788"/>
                    <a:pt x="9738" y="4784"/>
                  </a:cubicBezTo>
                  <a:cubicBezTo>
                    <a:pt x="9767" y="4770"/>
                    <a:pt x="9780" y="4731"/>
                    <a:pt x="9764" y="4702"/>
                  </a:cubicBezTo>
                  <a:cubicBezTo>
                    <a:pt x="9754" y="4680"/>
                    <a:pt x="9732" y="4667"/>
                    <a:pt x="9708" y="4667"/>
                  </a:cubicBezTo>
                  <a:close/>
                  <a:moveTo>
                    <a:pt x="9862" y="5002"/>
                  </a:moveTo>
                  <a:cubicBezTo>
                    <a:pt x="9854" y="5002"/>
                    <a:pt x="9847" y="5004"/>
                    <a:pt x="9840" y="5007"/>
                  </a:cubicBezTo>
                  <a:cubicBezTo>
                    <a:pt x="9817" y="5017"/>
                    <a:pt x="9803" y="5040"/>
                    <a:pt x="9800" y="5066"/>
                  </a:cubicBezTo>
                  <a:cubicBezTo>
                    <a:pt x="9800" y="5073"/>
                    <a:pt x="9803" y="5083"/>
                    <a:pt x="9807" y="5089"/>
                  </a:cubicBezTo>
                  <a:cubicBezTo>
                    <a:pt x="9817" y="5112"/>
                    <a:pt x="9840" y="5127"/>
                    <a:pt x="9865" y="5127"/>
                  </a:cubicBezTo>
                  <a:cubicBezTo>
                    <a:pt x="9873" y="5127"/>
                    <a:pt x="9881" y="5125"/>
                    <a:pt x="9889" y="5122"/>
                  </a:cubicBezTo>
                  <a:cubicBezTo>
                    <a:pt x="9918" y="5109"/>
                    <a:pt x="9935" y="5073"/>
                    <a:pt x="9922" y="5040"/>
                  </a:cubicBezTo>
                  <a:cubicBezTo>
                    <a:pt x="9912" y="5017"/>
                    <a:pt x="9886" y="5002"/>
                    <a:pt x="9862" y="5002"/>
                  </a:cubicBezTo>
                  <a:close/>
                  <a:moveTo>
                    <a:pt x="10000" y="5346"/>
                  </a:moveTo>
                  <a:cubicBezTo>
                    <a:pt x="9994" y="5346"/>
                    <a:pt x="9987" y="5347"/>
                    <a:pt x="9981" y="5349"/>
                  </a:cubicBezTo>
                  <a:cubicBezTo>
                    <a:pt x="9955" y="5359"/>
                    <a:pt x="9941" y="5382"/>
                    <a:pt x="9941" y="5408"/>
                  </a:cubicBezTo>
                  <a:cubicBezTo>
                    <a:pt x="9941" y="5414"/>
                    <a:pt x="9941" y="5421"/>
                    <a:pt x="9945" y="5431"/>
                  </a:cubicBezTo>
                  <a:cubicBezTo>
                    <a:pt x="9955" y="5453"/>
                    <a:pt x="9976" y="5468"/>
                    <a:pt x="10000" y="5468"/>
                  </a:cubicBezTo>
                  <a:cubicBezTo>
                    <a:pt x="10008" y="5468"/>
                    <a:pt x="10016" y="5467"/>
                    <a:pt x="10024" y="5464"/>
                  </a:cubicBezTo>
                  <a:cubicBezTo>
                    <a:pt x="10056" y="5454"/>
                    <a:pt x="10073" y="5418"/>
                    <a:pt x="10060" y="5385"/>
                  </a:cubicBezTo>
                  <a:cubicBezTo>
                    <a:pt x="10049" y="5361"/>
                    <a:pt x="10026" y="5346"/>
                    <a:pt x="10000" y="5346"/>
                  </a:cubicBezTo>
                  <a:close/>
                  <a:moveTo>
                    <a:pt x="10127" y="5696"/>
                  </a:moveTo>
                  <a:cubicBezTo>
                    <a:pt x="10120" y="5696"/>
                    <a:pt x="10113" y="5697"/>
                    <a:pt x="10106" y="5700"/>
                  </a:cubicBezTo>
                  <a:cubicBezTo>
                    <a:pt x="10079" y="5707"/>
                    <a:pt x="10063" y="5730"/>
                    <a:pt x="10063" y="5756"/>
                  </a:cubicBezTo>
                  <a:cubicBezTo>
                    <a:pt x="10063" y="5763"/>
                    <a:pt x="10063" y="5769"/>
                    <a:pt x="10066" y="5776"/>
                  </a:cubicBezTo>
                  <a:cubicBezTo>
                    <a:pt x="10074" y="5802"/>
                    <a:pt x="10099" y="5818"/>
                    <a:pt x="10126" y="5818"/>
                  </a:cubicBezTo>
                  <a:cubicBezTo>
                    <a:pt x="10132" y="5818"/>
                    <a:pt x="10139" y="5817"/>
                    <a:pt x="10145" y="5815"/>
                  </a:cubicBezTo>
                  <a:cubicBezTo>
                    <a:pt x="10178" y="5805"/>
                    <a:pt x="10194" y="5769"/>
                    <a:pt x="10184" y="5740"/>
                  </a:cubicBezTo>
                  <a:cubicBezTo>
                    <a:pt x="10174" y="5714"/>
                    <a:pt x="10152" y="5696"/>
                    <a:pt x="10127" y="5696"/>
                  </a:cubicBezTo>
                  <a:close/>
                  <a:moveTo>
                    <a:pt x="10229" y="6050"/>
                  </a:moveTo>
                  <a:cubicBezTo>
                    <a:pt x="10224" y="6050"/>
                    <a:pt x="10219" y="6051"/>
                    <a:pt x="10214" y="6052"/>
                  </a:cubicBezTo>
                  <a:cubicBezTo>
                    <a:pt x="10188" y="6062"/>
                    <a:pt x="10171" y="6085"/>
                    <a:pt x="10171" y="6111"/>
                  </a:cubicBezTo>
                  <a:cubicBezTo>
                    <a:pt x="10171" y="6117"/>
                    <a:pt x="10171" y="6124"/>
                    <a:pt x="10171" y="6127"/>
                  </a:cubicBezTo>
                  <a:cubicBezTo>
                    <a:pt x="10179" y="6154"/>
                    <a:pt x="10203" y="6173"/>
                    <a:pt x="10230" y="6173"/>
                  </a:cubicBezTo>
                  <a:cubicBezTo>
                    <a:pt x="10235" y="6173"/>
                    <a:pt x="10241" y="6172"/>
                    <a:pt x="10247" y="6170"/>
                  </a:cubicBezTo>
                  <a:cubicBezTo>
                    <a:pt x="10280" y="6163"/>
                    <a:pt x="10299" y="6127"/>
                    <a:pt x="10293" y="6094"/>
                  </a:cubicBezTo>
                  <a:cubicBezTo>
                    <a:pt x="10284" y="6066"/>
                    <a:pt x="10257" y="6050"/>
                    <a:pt x="10229" y="6050"/>
                  </a:cubicBezTo>
                  <a:close/>
                  <a:moveTo>
                    <a:pt x="10322" y="6409"/>
                  </a:moveTo>
                  <a:cubicBezTo>
                    <a:pt x="10318" y="6409"/>
                    <a:pt x="10314" y="6409"/>
                    <a:pt x="10309" y="6410"/>
                  </a:cubicBezTo>
                  <a:cubicBezTo>
                    <a:pt x="10280" y="6416"/>
                    <a:pt x="10260" y="6443"/>
                    <a:pt x="10260" y="6472"/>
                  </a:cubicBezTo>
                  <a:cubicBezTo>
                    <a:pt x="10260" y="6476"/>
                    <a:pt x="10260" y="6482"/>
                    <a:pt x="10263" y="6485"/>
                  </a:cubicBezTo>
                  <a:cubicBezTo>
                    <a:pt x="10269" y="6514"/>
                    <a:pt x="10295" y="6533"/>
                    <a:pt x="10323" y="6533"/>
                  </a:cubicBezTo>
                  <a:cubicBezTo>
                    <a:pt x="10327" y="6533"/>
                    <a:pt x="10331" y="6532"/>
                    <a:pt x="10336" y="6531"/>
                  </a:cubicBezTo>
                  <a:cubicBezTo>
                    <a:pt x="10368" y="6525"/>
                    <a:pt x="10391" y="6492"/>
                    <a:pt x="10382" y="6459"/>
                  </a:cubicBezTo>
                  <a:cubicBezTo>
                    <a:pt x="10376" y="6428"/>
                    <a:pt x="10350" y="6409"/>
                    <a:pt x="10322" y="6409"/>
                  </a:cubicBezTo>
                  <a:close/>
                  <a:moveTo>
                    <a:pt x="10397" y="6773"/>
                  </a:moveTo>
                  <a:cubicBezTo>
                    <a:pt x="10393" y="6773"/>
                    <a:pt x="10389" y="6774"/>
                    <a:pt x="10385" y="6775"/>
                  </a:cubicBezTo>
                  <a:cubicBezTo>
                    <a:pt x="10355" y="6778"/>
                    <a:pt x="10336" y="6804"/>
                    <a:pt x="10336" y="6834"/>
                  </a:cubicBezTo>
                  <a:cubicBezTo>
                    <a:pt x="10336" y="6837"/>
                    <a:pt x="10336" y="6844"/>
                    <a:pt x="10336" y="6847"/>
                  </a:cubicBezTo>
                  <a:cubicBezTo>
                    <a:pt x="10341" y="6876"/>
                    <a:pt x="10368" y="6897"/>
                    <a:pt x="10397" y="6897"/>
                  </a:cubicBezTo>
                  <a:cubicBezTo>
                    <a:pt x="10400" y="6897"/>
                    <a:pt x="10404" y="6897"/>
                    <a:pt x="10408" y="6896"/>
                  </a:cubicBezTo>
                  <a:cubicBezTo>
                    <a:pt x="10441" y="6890"/>
                    <a:pt x="10464" y="6857"/>
                    <a:pt x="10457" y="6824"/>
                  </a:cubicBezTo>
                  <a:cubicBezTo>
                    <a:pt x="10451" y="6795"/>
                    <a:pt x="10428" y="6773"/>
                    <a:pt x="10397" y="6773"/>
                  </a:cubicBezTo>
                  <a:close/>
                  <a:moveTo>
                    <a:pt x="10454" y="7139"/>
                  </a:moveTo>
                  <a:cubicBezTo>
                    <a:pt x="10452" y="7139"/>
                    <a:pt x="10449" y="7139"/>
                    <a:pt x="10447" y="7139"/>
                  </a:cubicBezTo>
                  <a:cubicBezTo>
                    <a:pt x="10418" y="7142"/>
                    <a:pt x="10395" y="7169"/>
                    <a:pt x="10395" y="7202"/>
                  </a:cubicBezTo>
                  <a:cubicBezTo>
                    <a:pt x="10395" y="7205"/>
                    <a:pt x="10395" y="7205"/>
                    <a:pt x="10395" y="7208"/>
                  </a:cubicBezTo>
                  <a:cubicBezTo>
                    <a:pt x="10398" y="7240"/>
                    <a:pt x="10424" y="7262"/>
                    <a:pt x="10452" y="7262"/>
                  </a:cubicBezTo>
                  <a:cubicBezTo>
                    <a:pt x="10456" y="7262"/>
                    <a:pt x="10460" y="7262"/>
                    <a:pt x="10464" y="7261"/>
                  </a:cubicBezTo>
                  <a:cubicBezTo>
                    <a:pt x="10497" y="7257"/>
                    <a:pt x="10520" y="7225"/>
                    <a:pt x="10516" y="7192"/>
                  </a:cubicBezTo>
                  <a:cubicBezTo>
                    <a:pt x="10513" y="7161"/>
                    <a:pt x="10484" y="7139"/>
                    <a:pt x="10454" y="7139"/>
                  </a:cubicBezTo>
                  <a:close/>
                  <a:moveTo>
                    <a:pt x="10496" y="7507"/>
                  </a:moveTo>
                  <a:cubicBezTo>
                    <a:pt x="10494" y="7507"/>
                    <a:pt x="10492" y="7507"/>
                    <a:pt x="10490" y="7507"/>
                  </a:cubicBezTo>
                  <a:cubicBezTo>
                    <a:pt x="10460" y="7510"/>
                    <a:pt x="10434" y="7537"/>
                    <a:pt x="10434" y="7570"/>
                  </a:cubicBezTo>
                  <a:lnTo>
                    <a:pt x="10434" y="7573"/>
                  </a:lnTo>
                  <a:cubicBezTo>
                    <a:pt x="10437" y="7607"/>
                    <a:pt x="10466" y="7629"/>
                    <a:pt x="10497" y="7629"/>
                  </a:cubicBezTo>
                  <a:cubicBezTo>
                    <a:pt x="10499" y="7629"/>
                    <a:pt x="10501" y="7629"/>
                    <a:pt x="10503" y="7629"/>
                  </a:cubicBezTo>
                  <a:cubicBezTo>
                    <a:pt x="10536" y="7625"/>
                    <a:pt x="10562" y="7596"/>
                    <a:pt x="10559" y="7563"/>
                  </a:cubicBezTo>
                  <a:cubicBezTo>
                    <a:pt x="10556" y="7532"/>
                    <a:pt x="10529" y="7507"/>
                    <a:pt x="10496" y="7507"/>
                  </a:cubicBezTo>
                  <a:close/>
                  <a:moveTo>
                    <a:pt x="10525" y="7878"/>
                  </a:moveTo>
                  <a:cubicBezTo>
                    <a:pt x="10523" y="7878"/>
                    <a:pt x="10521" y="7878"/>
                    <a:pt x="10520" y="7878"/>
                  </a:cubicBezTo>
                  <a:cubicBezTo>
                    <a:pt x="10487" y="7878"/>
                    <a:pt x="10460" y="7905"/>
                    <a:pt x="10460" y="7938"/>
                  </a:cubicBezTo>
                  <a:lnTo>
                    <a:pt x="10460" y="7941"/>
                  </a:lnTo>
                  <a:cubicBezTo>
                    <a:pt x="10464" y="7975"/>
                    <a:pt x="10487" y="8000"/>
                    <a:pt x="10520" y="8000"/>
                  </a:cubicBezTo>
                  <a:cubicBezTo>
                    <a:pt x="10522" y="8000"/>
                    <a:pt x="10524" y="8000"/>
                    <a:pt x="10526" y="8000"/>
                  </a:cubicBezTo>
                  <a:cubicBezTo>
                    <a:pt x="10559" y="8000"/>
                    <a:pt x="10585" y="7970"/>
                    <a:pt x="10585" y="7938"/>
                  </a:cubicBezTo>
                  <a:cubicBezTo>
                    <a:pt x="10582" y="7903"/>
                    <a:pt x="10556" y="7878"/>
                    <a:pt x="10525" y="7878"/>
                  </a:cubicBezTo>
                  <a:close/>
                  <a:moveTo>
                    <a:pt x="10529" y="8246"/>
                  </a:moveTo>
                  <a:cubicBezTo>
                    <a:pt x="10497" y="8246"/>
                    <a:pt x="10470" y="8276"/>
                    <a:pt x="10470" y="8309"/>
                  </a:cubicBezTo>
                  <a:cubicBezTo>
                    <a:pt x="10470" y="8345"/>
                    <a:pt x="10497" y="8371"/>
                    <a:pt x="10529" y="8371"/>
                  </a:cubicBezTo>
                  <a:cubicBezTo>
                    <a:pt x="10566" y="8371"/>
                    <a:pt x="10592" y="8342"/>
                    <a:pt x="10592" y="8309"/>
                  </a:cubicBezTo>
                  <a:cubicBezTo>
                    <a:pt x="10592" y="8276"/>
                    <a:pt x="10566" y="8246"/>
                    <a:pt x="10529" y="8246"/>
                  </a:cubicBezTo>
                  <a:close/>
                  <a:moveTo>
                    <a:pt x="10526" y="8618"/>
                  </a:moveTo>
                  <a:cubicBezTo>
                    <a:pt x="10493" y="8618"/>
                    <a:pt x="10464" y="8644"/>
                    <a:pt x="10460" y="8677"/>
                  </a:cubicBezTo>
                  <a:lnTo>
                    <a:pt x="10460" y="8680"/>
                  </a:lnTo>
                  <a:cubicBezTo>
                    <a:pt x="10460" y="8713"/>
                    <a:pt x="10487" y="8739"/>
                    <a:pt x="10520" y="8742"/>
                  </a:cubicBezTo>
                  <a:cubicBezTo>
                    <a:pt x="10556" y="8742"/>
                    <a:pt x="10582" y="8716"/>
                    <a:pt x="10585" y="8683"/>
                  </a:cubicBezTo>
                  <a:cubicBezTo>
                    <a:pt x="10585" y="8647"/>
                    <a:pt x="10559" y="8621"/>
                    <a:pt x="10526" y="8618"/>
                  </a:cubicBezTo>
                  <a:close/>
                  <a:moveTo>
                    <a:pt x="10498" y="8989"/>
                  </a:moveTo>
                  <a:cubicBezTo>
                    <a:pt x="10467" y="8989"/>
                    <a:pt x="10441" y="9014"/>
                    <a:pt x="10437" y="9045"/>
                  </a:cubicBezTo>
                  <a:lnTo>
                    <a:pt x="10437" y="9051"/>
                  </a:lnTo>
                  <a:cubicBezTo>
                    <a:pt x="10437" y="9081"/>
                    <a:pt x="10460" y="9107"/>
                    <a:pt x="10493" y="9110"/>
                  </a:cubicBezTo>
                  <a:cubicBezTo>
                    <a:pt x="10495" y="9111"/>
                    <a:pt x="10497" y="9111"/>
                    <a:pt x="10499" y="9111"/>
                  </a:cubicBezTo>
                  <a:cubicBezTo>
                    <a:pt x="10533" y="9111"/>
                    <a:pt x="10559" y="9086"/>
                    <a:pt x="10562" y="9055"/>
                  </a:cubicBezTo>
                  <a:cubicBezTo>
                    <a:pt x="10562" y="9022"/>
                    <a:pt x="10539" y="8992"/>
                    <a:pt x="10503" y="8989"/>
                  </a:cubicBezTo>
                  <a:cubicBezTo>
                    <a:pt x="10501" y="8989"/>
                    <a:pt x="10499" y="8989"/>
                    <a:pt x="10498" y="8989"/>
                  </a:cubicBezTo>
                  <a:close/>
                  <a:moveTo>
                    <a:pt x="10461" y="9356"/>
                  </a:moveTo>
                  <a:cubicBezTo>
                    <a:pt x="10430" y="9356"/>
                    <a:pt x="10401" y="9379"/>
                    <a:pt x="10398" y="9409"/>
                  </a:cubicBezTo>
                  <a:cubicBezTo>
                    <a:pt x="10398" y="9413"/>
                    <a:pt x="10398" y="9416"/>
                    <a:pt x="10398" y="9419"/>
                  </a:cubicBezTo>
                  <a:cubicBezTo>
                    <a:pt x="10398" y="9449"/>
                    <a:pt x="10421" y="9475"/>
                    <a:pt x="10451" y="9478"/>
                  </a:cubicBezTo>
                  <a:cubicBezTo>
                    <a:pt x="10454" y="9479"/>
                    <a:pt x="10457" y="9479"/>
                    <a:pt x="10461" y="9479"/>
                  </a:cubicBezTo>
                  <a:cubicBezTo>
                    <a:pt x="10490" y="9479"/>
                    <a:pt x="10517" y="9455"/>
                    <a:pt x="10520" y="9426"/>
                  </a:cubicBezTo>
                  <a:cubicBezTo>
                    <a:pt x="10526" y="9393"/>
                    <a:pt x="10500" y="9360"/>
                    <a:pt x="10467" y="9357"/>
                  </a:cubicBezTo>
                  <a:cubicBezTo>
                    <a:pt x="10465" y="9357"/>
                    <a:pt x="10463" y="9356"/>
                    <a:pt x="10461" y="9356"/>
                  </a:cubicBezTo>
                  <a:close/>
                  <a:moveTo>
                    <a:pt x="10402" y="9724"/>
                  </a:moveTo>
                  <a:cubicBezTo>
                    <a:pt x="10372" y="9724"/>
                    <a:pt x="10348" y="9745"/>
                    <a:pt x="10342" y="9774"/>
                  </a:cubicBezTo>
                  <a:cubicBezTo>
                    <a:pt x="10342" y="9777"/>
                    <a:pt x="10339" y="9781"/>
                    <a:pt x="10339" y="9784"/>
                  </a:cubicBezTo>
                  <a:cubicBezTo>
                    <a:pt x="10339" y="9813"/>
                    <a:pt x="10362" y="9840"/>
                    <a:pt x="10391" y="9846"/>
                  </a:cubicBezTo>
                  <a:cubicBezTo>
                    <a:pt x="10394" y="9847"/>
                    <a:pt x="10396" y="9847"/>
                    <a:pt x="10399" y="9847"/>
                  </a:cubicBezTo>
                  <a:cubicBezTo>
                    <a:pt x="10429" y="9847"/>
                    <a:pt x="10458" y="9827"/>
                    <a:pt x="10464" y="9794"/>
                  </a:cubicBezTo>
                  <a:cubicBezTo>
                    <a:pt x="10467" y="9761"/>
                    <a:pt x="10447" y="9731"/>
                    <a:pt x="10414" y="9725"/>
                  </a:cubicBezTo>
                  <a:cubicBezTo>
                    <a:pt x="10410" y="9724"/>
                    <a:pt x="10406" y="9724"/>
                    <a:pt x="10402" y="9724"/>
                  </a:cubicBezTo>
                  <a:close/>
                  <a:moveTo>
                    <a:pt x="10331" y="10085"/>
                  </a:moveTo>
                  <a:cubicBezTo>
                    <a:pt x="10302" y="10085"/>
                    <a:pt x="10276" y="10106"/>
                    <a:pt x="10270" y="10135"/>
                  </a:cubicBezTo>
                  <a:cubicBezTo>
                    <a:pt x="10267" y="10139"/>
                    <a:pt x="10267" y="10142"/>
                    <a:pt x="10267" y="10149"/>
                  </a:cubicBezTo>
                  <a:cubicBezTo>
                    <a:pt x="10267" y="10175"/>
                    <a:pt x="10286" y="10201"/>
                    <a:pt x="10316" y="10208"/>
                  </a:cubicBezTo>
                  <a:cubicBezTo>
                    <a:pt x="10320" y="10209"/>
                    <a:pt x="10324" y="10209"/>
                    <a:pt x="10329" y="10209"/>
                  </a:cubicBezTo>
                  <a:cubicBezTo>
                    <a:pt x="10357" y="10209"/>
                    <a:pt x="10382" y="10190"/>
                    <a:pt x="10388" y="10162"/>
                  </a:cubicBezTo>
                  <a:cubicBezTo>
                    <a:pt x="10395" y="10129"/>
                    <a:pt x="10375" y="10096"/>
                    <a:pt x="10342" y="10086"/>
                  </a:cubicBezTo>
                  <a:cubicBezTo>
                    <a:pt x="10338" y="10085"/>
                    <a:pt x="10335" y="10085"/>
                    <a:pt x="10331" y="10085"/>
                  </a:cubicBezTo>
                  <a:close/>
                  <a:moveTo>
                    <a:pt x="10239" y="10445"/>
                  </a:moveTo>
                  <a:cubicBezTo>
                    <a:pt x="10212" y="10445"/>
                    <a:pt x="10187" y="10463"/>
                    <a:pt x="10181" y="10490"/>
                  </a:cubicBezTo>
                  <a:cubicBezTo>
                    <a:pt x="10178" y="10497"/>
                    <a:pt x="10178" y="10503"/>
                    <a:pt x="10178" y="10507"/>
                  </a:cubicBezTo>
                  <a:cubicBezTo>
                    <a:pt x="10178" y="10533"/>
                    <a:pt x="10194" y="10559"/>
                    <a:pt x="10224" y="10566"/>
                  </a:cubicBezTo>
                  <a:cubicBezTo>
                    <a:pt x="10230" y="10567"/>
                    <a:pt x="10235" y="10568"/>
                    <a:pt x="10241" y="10568"/>
                  </a:cubicBezTo>
                  <a:cubicBezTo>
                    <a:pt x="10268" y="10568"/>
                    <a:pt x="10291" y="10550"/>
                    <a:pt x="10299" y="10523"/>
                  </a:cubicBezTo>
                  <a:cubicBezTo>
                    <a:pt x="10306" y="10490"/>
                    <a:pt x="10290" y="10457"/>
                    <a:pt x="10257" y="10447"/>
                  </a:cubicBezTo>
                  <a:cubicBezTo>
                    <a:pt x="10251" y="10446"/>
                    <a:pt x="10245" y="10445"/>
                    <a:pt x="10239" y="10445"/>
                  </a:cubicBezTo>
                  <a:close/>
                  <a:moveTo>
                    <a:pt x="10131" y="10801"/>
                  </a:moveTo>
                  <a:cubicBezTo>
                    <a:pt x="10106" y="10801"/>
                    <a:pt x="10084" y="10819"/>
                    <a:pt x="10076" y="10845"/>
                  </a:cubicBezTo>
                  <a:cubicBezTo>
                    <a:pt x="10073" y="10852"/>
                    <a:pt x="10073" y="10855"/>
                    <a:pt x="10073" y="10861"/>
                  </a:cubicBezTo>
                  <a:cubicBezTo>
                    <a:pt x="10073" y="10888"/>
                    <a:pt x="10089" y="10914"/>
                    <a:pt x="10116" y="10921"/>
                  </a:cubicBezTo>
                  <a:cubicBezTo>
                    <a:pt x="10121" y="10922"/>
                    <a:pt x="10127" y="10923"/>
                    <a:pt x="10133" y="10923"/>
                  </a:cubicBezTo>
                  <a:cubicBezTo>
                    <a:pt x="10158" y="10923"/>
                    <a:pt x="10183" y="10908"/>
                    <a:pt x="10191" y="10881"/>
                  </a:cubicBezTo>
                  <a:cubicBezTo>
                    <a:pt x="10201" y="10848"/>
                    <a:pt x="10184" y="10815"/>
                    <a:pt x="10152" y="10806"/>
                  </a:cubicBezTo>
                  <a:cubicBezTo>
                    <a:pt x="10145" y="10803"/>
                    <a:pt x="10138" y="10801"/>
                    <a:pt x="10131" y="10801"/>
                  </a:cubicBezTo>
                  <a:close/>
                  <a:moveTo>
                    <a:pt x="10010" y="11153"/>
                  </a:moveTo>
                  <a:cubicBezTo>
                    <a:pt x="9985" y="11153"/>
                    <a:pt x="9962" y="11168"/>
                    <a:pt x="9955" y="11193"/>
                  </a:cubicBezTo>
                  <a:cubicBezTo>
                    <a:pt x="9951" y="11200"/>
                    <a:pt x="9948" y="11206"/>
                    <a:pt x="9948" y="11213"/>
                  </a:cubicBezTo>
                  <a:cubicBezTo>
                    <a:pt x="9948" y="11239"/>
                    <a:pt x="9964" y="11262"/>
                    <a:pt x="9991" y="11272"/>
                  </a:cubicBezTo>
                  <a:cubicBezTo>
                    <a:pt x="9996" y="11274"/>
                    <a:pt x="10003" y="11275"/>
                    <a:pt x="10009" y="11275"/>
                  </a:cubicBezTo>
                  <a:cubicBezTo>
                    <a:pt x="10034" y="11275"/>
                    <a:pt x="10059" y="11260"/>
                    <a:pt x="10070" y="11236"/>
                  </a:cubicBezTo>
                  <a:cubicBezTo>
                    <a:pt x="10079" y="11203"/>
                    <a:pt x="10063" y="11167"/>
                    <a:pt x="10033" y="11157"/>
                  </a:cubicBezTo>
                  <a:cubicBezTo>
                    <a:pt x="10026" y="11154"/>
                    <a:pt x="10018" y="11153"/>
                    <a:pt x="10010" y="11153"/>
                  </a:cubicBezTo>
                  <a:close/>
                  <a:moveTo>
                    <a:pt x="9873" y="11497"/>
                  </a:moveTo>
                  <a:cubicBezTo>
                    <a:pt x="9849" y="11497"/>
                    <a:pt x="9826" y="11511"/>
                    <a:pt x="9817" y="11535"/>
                  </a:cubicBezTo>
                  <a:cubicBezTo>
                    <a:pt x="9813" y="11542"/>
                    <a:pt x="9813" y="11551"/>
                    <a:pt x="9810" y="11558"/>
                  </a:cubicBezTo>
                  <a:cubicBezTo>
                    <a:pt x="9810" y="11581"/>
                    <a:pt x="9826" y="11604"/>
                    <a:pt x="9849" y="11614"/>
                  </a:cubicBezTo>
                  <a:cubicBezTo>
                    <a:pt x="9857" y="11618"/>
                    <a:pt x="9866" y="11620"/>
                    <a:pt x="9874" y="11620"/>
                  </a:cubicBezTo>
                  <a:cubicBezTo>
                    <a:pt x="9897" y="11620"/>
                    <a:pt x="9920" y="11606"/>
                    <a:pt x="9932" y="11584"/>
                  </a:cubicBezTo>
                  <a:cubicBezTo>
                    <a:pt x="9945" y="11551"/>
                    <a:pt x="9928" y="11515"/>
                    <a:pt x="9899" y="11502"/>
                  </a:cubicBezTo>
                  <a:cubicBezTo>
                    <a:pt x="9890" y="11499"/>
                    <a:pt x="9881" y="11497"/>
                    <a:pt x="9873" y="11497"/>
                  </a:cubicBezTo>
                  <a:close/>
                  <a:moveTo>
                    <a:pt x="9721" y="11835"/>
                  </a:moveTo>
                  <a:cubicBezTo>
                    <a:pt x="9697" y="11835"/>
                    <a:pt x="9675" y="11848"/>
                    <a:pt x="9665" y="11870"/>
                  </a:cubicBezTo>
                  <a:cubicBezTo>
                    <a:pt x="9659" y="11880"/>
                    <a:pt x="9659" y="11886"/>
                    <a:pt x="9659" y="11896"/>
                  </a:cubicBezTo>
                  <a:cubicBezTo>
                    <a:pt x="9659" y="11919"/>
                    <a:pt x="9672" y="11942"/>
                    <a:pt x="9692" y="11952"/>
                  </a:cubicBezTo>
                  <a:cubicBezTo>
                    <a:pt x="9701" y="11957"/>
                    <a:pt x="9711" y="11959"/>
                    <a:pt x="9721" y="11959"/>
                  </a:cubicBezTo>
                  <a:cubicBezTo>
                    <a:pt x="9744" y="11959"/>
                    <a:pt x="9765" y="11946"/>
                    <a:pt x="9777" y="11923"/>
                  </a:cubicBezTo>
                  <a:cubicBezTo>
                    <a:pt x="9790" y="11893"/>
                    <a:pt x="9777" y="11857"/>
                    <a:pt x="9748" y="11840"/>
                  </a:cubicBezTo>
                  <a:cubicBezTo>
                    <a:pt x="9739" y="11837"/>
                    <a:pt x="9730" y="11835"/>
                    <a:pt x="9721" y="11835"/>
                  </a:cubicBezTo>
                  <a:close/>
                  <a:moveTo>
                    <a:pt x="9553" y="12165"/>
                  </a:moveTo>
                  <a:cubicBezTo>
                    <a:pt x="9531" y="12165"/>
                    <a:pt x="9509" y="12178"/>
                    <a:pt x="9498" y="12199"/>
                  </a:cubicBezTo>
                  <a:cubicBezTo>
                    <a:pt x="9491" y="12208"/>
                    <a:pt x="9491" y="12218"/>
                    <a:pt x="9491" y="12228"/>
                  </a:cubicBezTo>
                  <a:cubicBezTo>
                    <a:pt x="9491" y="12251"/>
                    <a:pt x="9501" y="12271"/>
                    <a:pt x="9524" y="12281"/>
                  </a:cubicBezTo>
                  <a:cubicBezTo>
                    <a:pt x="9534" y="12286"/>
                    <a:pt x="9544" y="12289"/>
                    <a:pt x="9554" y="12289"/>
                  </a:cubicBezTo>
                  <a:cubicBezTo>
                    <a:pt x="9575" y="12289"/>
                    <a:pt x="9595" y="12278"/>
                    <a:pt x="9606" y="12258"/>
                  </a:cubicBezTo>
                  <a:cubicBezTo>
                    <a:pt x="9623" y="12228"/>
                    <a:pt x="9610" y="12189"/>
                    <a:pt x="9580" y="12172"/>
                  </a:cubicBezTo>
                  <a:cubicBezTo>
                    <a:pt x="9571" y="12167"/>
                    <a:pt x="9562" y="12165"/>
                    <a:pt x="9553" y="12165"/>
                  </a:cubicBezTo>
                  <a:close/>
                  <a:moveTo>
                    <a:pt x="9369" y="12490"/>
                  </a:moveTo>
                  <a:cubicBezTo>
                    <a:pt x="9348" y="12490"/>
                    <a:pt x="9328" y="12501"/>
                    <a:pt x="9317" y="12521"/>
                  </a:cubicBezTo>
                  <a:cubicBezTo>
                    <a:pt x="9311" y="12530"/>
                    <a:pt x="9307" y="12540"/>
                    <a:pt x="9307" y="12550"/>
                  </a:cubicBezTo>
                  <a:cubicBezTo>
                    <a:pt x="9307" y="12573"/>
                    <a:pt x="9317" y="12593"/>
                    <a:pt x="9337" y="12603"/>
                  </a:cubicBezTo>
                  <a:cubicBezTo>
                    <a:pt x="9347" y="12610"/>
                    <a:pt x="9359" y="12613"/>
                    <a:pt x="9370" y="12613"/>
                  </a:cubicBezTo>
                  <a:cubicBezTo>
                    <a:pt x="9390" y="12613"/>
                    <a:pt x="9410" y="12602"/>
                    <a:pt x="9422" y="12583"/>
                  </a:cubicBezTo>
                  <a:cubicBezTo>
                    <a:pt x="9439" y="12553"/>
                    <a:pt x="9429" y="12514"/>
                    <a:pt x="9399" y="12498"/>
                  </a:cubicBezTo>
                  <a:cubicBezTo>
                    <a:pt x="9390" y="12492"/>
                    <a:pt x="9379" y="12490"/>
                    <a:pt x="9369" y="12490"/>
                  </a:cubicBezTo>
                  <a:close/>
                  <a:moveTo>
                    <a:pt x="9173" y="12803"/>
                  </a:moveTo>
                  <a:cubicBezTo>
                    <a:pt x="9152" y="12803"/>
                    <a:pt x="9133" y="12814"/>
                    <a:pt x="9120" y="12833"/>
                  </a:cubicBezTo>
                  <a:cubicBezTo>
                    <a:pt x="9113" y="12842"/>
                    <a:pt x="9110" y="12852"/>
                    <a:pt x="9110" y="12865"/>
                  </a:cubicBezTo>
                  <a:cubicBezTo>
                    <a:pt x="9110" y="12885"/>
                    <a:pt x="9120" y="12905"/>
                    <a:pt x="9136" y="12915"/>
                  </a:cubicBezTo>
                  <a:cubicBezTo>
                    <a:pt x="9148" y="12922"/>
                    <a:pt x="9161" y="12926"/>
                    <a:pt x="9173" y="12926"/>
                  </a:cubicBezTo>
                  <a:cubicBezTo>
                    <a:pt x="9193" y="12926"/>
                    <a:pt x="9212" y="12917"/>
                    <a:pt x="9222" y="12898"/>
                  </a:cubicBezTo>
                  <a:cubicBezTo>
                    <a:pt x="9242" y="12869"/>
                    <a:pt x="9235" y="12833"/>
                    <a:pt x="9205" y="12813"/>
                  </a:cubicBezTo>
                  <a:cubicBezTo>
                    <a:pt x="9195" y="12806"/>
                    <a:pt x="9184" y="12803"/>
                    <a:pt x="9173" y="12803"/>
                  </a:cubicBezTo>
                  <a:close/>
                  <a:moveTo>
                    <a:pt x="8959" y="13108"/>
                  </a:moveTo>
                  <a:cubicBezTo>
                    <a:pt x="8940" y="13108"/>
                    <a:pt x="8921" y="13117"/>
                    <a:pt x="8910" y="13135"/>
                  </a:cubicBezTo>
                  <a:cubicBezTo>
                    <a:pt x="8903" y="13145"/>
                    <a:pt x="8900" y="13158"/>
                    <a:pt x="8900" y="13171"/>
                  </a:cubicBezTo>
                  <a:cubicBezTo>
                    <a:pt x="8900" y="13187"/>
                    <a:pt x="8907" y="13207"/>
                    <a:pt x="8923" y="13220"/>
                  </a:cubicBezTo>
                  <a:cubicBezTo>
                    <a:pt x="8935" y="13228"/>
                    <a:pt x="8947" y="13232"/>
                    <a:pt x="8960" y="13232"/>
                  </a:cubicBezTo>
                  <a:cubicBezTo>
                    <a:pt x="8979" y="13232"/>
                    <a:pt x="8998" y="13223"/>
                    <a:pt x="9012" y="13207"/>
                  </a:cubicBezTo>
                  <a:cubicBezTo>
                    <a:pt x="9031" y="13178"/>
                    <a:pt x="9025" y="13141"/>
                    <a:pt x="8995" y="13122"/>
                  </a:cubicBezTo>
                  <a:cubicBezTo>
                    <a:pt x="8985" y="13112"/>
                    <a:pt x="8972" y="13108"/>
                    <a:pt x="8959" y="13108"/>
                  </a:cubicBezTo>
                  <a:close/>
                  <a:moveTo>
                    <a:pt x="8737" y="13403"/>
                  </a:moveTo>
                  <a:cubicBezTo>
                    <a:pt x="8719" y="13403"/>
                    <a:pt x="8700" y="13412"/>
                    <a:pt x="8686" y="13427"/>
                  </a:cubicBezTo>
                  <a:cubicBezTo>
                    <a:pt x="8680" y="13437"/>
                    <a:pt x="8673" y="13450"/>
                    <a:pt x="8673" y="13467"/>
                  </a:cubicBezTo>
                  <a:cubicBezTo>
                    <a:pt x="8673" y="13483"/>
                    <a:pt x="8683" y="13503"/>
                    <a:pt x="8696" y="13513"/>
                  </a:cubicBezTo>
                  <a:cubicBezTo>
                    <a:pt x="8707" y="13522"/>
                    <a:pt x="8721" y="13527"/>
                    <a:pt x="8734" y="13527"/>
                  </a:cubicBezTo>
                  <a:cubicBezTo>
                    <a:pt x="8753" y="13527"/>
                    <a:pt x="8772" y="13518"/>
                    <a:pt x="8785" y="13503"/>
                  </a:cubicBezTo>
                  <a:cubicBezTo>
                    <a:pt x="8805" y="13477"/>
                    <a:pt x="8801" y="13437"/>
                    <a:pt x="8775" y="13417"/>
                  </a:cubicBezTo>
                  <a:cubicBezTo>
                    <a:pt x="8764" y="13408"/>
                    <a:pt x="8751" y="13403"/>
                    <a:pt x="8737" y="13403"/>
                  </a:cubicBezTo>
                  <a:close/>
                  <a:moveTo>
                    <a:pt x="8498" y="13688"/>
                  </a:moveTo>
                  <a:cubicBezTo>
                    <a:pt x="8481" y="13688"/>
                    <a:pt x="8464" y="13695"/>
                    <a:pt x="8453" y="13710"/>
                  </a:cubicBezTo>
                  <a:cubicBezTo>
                    <a:pt x="8443" y="13720"/>
                    <a:pt x="8437" y="13736"/>
                    <a:pt x="8437" y="13749"/>
                  </a:cubicBezTo>
                  <a:cubicBezTo>
                    <a:pt x="8437" y="13766"/>
                    <a:pt x="8443" y="13785"/>
                    <a:pt x="8456" y="13795"/>
                  </a:cubicBezTo>
                  <a:cubicBezTo>
                    <a:pt x="8468" y="13806"/>
                    <a:pt x="8483" y="13811"/>
                    <a:pt x="8497" y="13811"/>
                  </a:cubicBezTo>
                  <a:cubicBezTo>
                    <a:pt x="8515" y="13811"/>
                    <a:pt x="8532" y="13803"/>
                    <a:pt x="8545" y="13789"/>
                  </a:cubicBezTo>
                  <a:cubicBezTo>
                    <a:pt x="8568" y="13766"/>
                    <a:pt x="8565" y="13726"/>
                    <a:pt x="8539" y="13703"/>
                  </a:cubicBezTo>
                  <a:cubicBezTo>
                    <a:pt x="8527" y="13693"/>
                    <a:pt x="8512" y="13688"/>
                    <a:pt x="8498" y="13688"/>
                  </a:cubicBezTo>
                  <a:close/>
                  <a:moveTo>
                    <a:pt x="8248" y="13962"/>
                  </a:moveTo>
                  <a:cubicBezTo>
                    <a:pt x="8232" y="13962"/>
                    <a:pt x="8215" y="13969"/>
                    <a:pt x="8203" y="13982"/>
                  </a:cubicBezTo>
                  <a:cubicBezTo>
                    <a:pt x="8194" y="13992"/>
                    <a:pt x="8187" y="14009"/>
                    <a:pt x="8187" y="14025"/>
                  </a:cubicBezTo>
                  <a:cubicBezTo>
                    <a:pt x="8187" y="14042"/>
                    <a:pt x="8194" y="14058"/>
                    <a:pt x="8207" y="14068"/>
                  </a:cubicBezTo>
                  <a:cubicBezTo>
                    <a:pt x="8218" y="14079"/>
                    <a:pt x="8234" y="14085"/>
                    <a:pt x="8249" y="14085"/>
                  </a:cubicBezTo>
                  <a:cubicBezTo>
                    <a:pt x="8265" y="14085"/>
                    <a:pt x="8281" y="14079"/>
                    <a:pt x="8292" y="14068"/>
                  </a:cubicBezTo>
                  <a:cubicBezTo>
                    <a:pt x="8315" y="14042"/>
                    <a:pt x="8315" y="14002"/>
                    <a:pt x="8292" y="13979"/>
                  </a:cubicBezTo>
                  <a:cubicBezTo>
                    <a:pt x="8279" y="13968"/>
                    <a:pt x="8264" y="13962"/>
                    <a:pt x="8248" y="13962"/>
                  </a:cubicBezTo>
                  <a:close/>
                  <a:moveTo>
                    <a:pt x="7987" y="14225"/>
                  </a:moveTo>
                  <a:cubicBezTo>
                    <a:pt x="7972" y="14225"/>
                    <a:pt x="7957" y="14231"/>
                    <a:pt x="7944" y="14242"/>
                  </a:cubicBezTo>
                  <a:cubicBezTo>
                    <a:pt x="7931" y="14255"/>
                    <a:pt x="7924" y="14272"/>
                    <a:pt x="7924" y="14288"/>
                  </a:cubicBezTo>
                  <a:cubicBezTo>
                    <a:pt x="7924" y="14301"/>
                    <a:pt x="7931" y="14318"/>
                    <a:pt x="7944" y="14327"/>
                  </a:cubicBezTo>
                  <a:cubicBezTo>
                    <a:pt x="7956" y="14341"/>
                    <a:pt x="7972" y="14348"/>
                    <a:pt x="7988" y="14348"/>
                  </a:cubicBezTo>
                  <a:cubicBezTo>
                    <a:pt x="8003" y="14348"/>
                    <a:pt x="8018" y="14342"/>
                    <a:pt x="8029" y="14331"/>
                  </a:cubicBezTo>
                  <a:cubicBezTo>
                    <a:pt x="8052" y="14308"/>
                    <a:pt x="8056" y="14268"/>
                    <a:pt x="8033" y="14245"/>
                  </a:cubicBezTo>
                  <a:cubicBezTo>
                    <a:pt x="8019" y="14232"/>
                    <a:pt x="8003" y="14225"/>
                    <a:pt x="7987" y="14225"/>
                  </a:cubicBezTo>
                  <a:close/>
                  <a:moveTo>
                    <a:pt x="7714" y="14476"/>
                  </a:moveTo>
                  <a:cubicBezTo>
                    <a:pt x="7699" y="14476"/>
                    <a:pt x="7685" y="14481"/>
                    <a:pt x="7675" y="14492"/>
                  </a:cubicBezTo>
                  <a:cubicBezTo>
                    <a:pt x="7658" y="14502"/>
                    <a:pt x="7652" y="14521"/>
                    <a:pt x="7652" y="14538"/>
                  </a:cubicBezTo>
                  <a:cubicBezTo>
                    <a:pt x="7652" y="14551"/>
                    <a:pt x="7658" y="14564"/>
                    <a:pt x="7668" y="14577"/>
                  </a:cubicBezTo>
                  <a:cubicBezTo>
                    <a:pt x="7681" y="14592"/>
                    <a:pt x="7697" y="14599"/>
                    <a:pt x="7714" y="14599"/>
                  </a:cubicBezTo>
                  <a:cubicBezTo>
                    <a:pt x="7728" y="14599"/>
                    <a:pt x="7742" y="14594"/>
                    <a:pt x="7753" y="14584"/>
                  </a:cubicBezTo>
                  <a:cubicBezTo>
                    <a:pt x="7780" y="14561"/>
                    <a:pt x="7783" y="14521"/>
                    <a:pt x="7760" y="14495"/>
                  </a:cubicBezTo>
                  <a:cubicBezTo>
                    <a:pt x="7748" y="14483"/>
                    <a:pt x="7731" y="14476"/>
                    <a:pt x="7714" y="14476"/>
                  </a:cubicBezTo>
                  <a:close/>
                  <a:moveTo>
                    <a:pt x="7431" y="14713"/>
                  </a:moveTo>
                  <a:cubicBezTo>
                    <a:pt x="7417" y="14713"/>
                    <a:pt x="7403" y="14718"/>
                    <a:pt x="7392" y="14728"/>
                  </a:cubicBezTo>
                  <a:cubicBezTo>
                    <a:pt x="7376" y="14738"/>
                    <a:pt x="7369" y="14758"/>
                    <a:pt x="7369" y="14774"/>
                  </a:cubicBezTo>
                  <a:cubicBezTo>
                    <a:pt x="7369" y="14787"/>
                    <a:pt x="7372" y="14801"/>
                    <a:pt x="7382" y="14814"/>
                  </a:cubicBezTo>
                  <a:cubicBezTo>
                    <a:pt x="7393" y="14829"/>
                    <a:pt x="7411" y="14836"/>
                    <a:pt x="7429" y="14836"/>
                  </a:cubicBezTo>
                  <a:cubicBezTo>
                    <a:pt x="7443" y="14836"/>
                    <a:pt x="7456" y="14832"/>
                    <a:pt x="7468" y="14824"/>
                  </a:cubicBezTo>
                  <a:cubicBezTo>
                    <a:pt x="7494" y="14801"/>
                    <a:pt x="7500" y="14764"/>
                    <a:pt x="7477" y="14738"/>
                  </a:cubicBezTo>
                  <a:cubicBezTo>
                    <a:pt x="7466" y="14721"/>
                    <a:pt x="7449" y="14713"/>
                    <a:pt x="7431" y="14713"/>
                  </a:cubicBezTo>
                  <a:close/>
                  <a:moveTo>
                    <a:pt x="7136" y="14938"/>
                  </a:moveTo>
                  <a:cubicBezTo>
                    <a:pt x="7123" y="14938"/>
                    <a:pt x="7110" y="14942"/>
                    <a:pt x="7100" y="14952"/>
                  </a:cubicBezTo>
                  <a:cubicBezTo>
                    <a:pt x="7083" y="14962"/>
                    <a:pt x="7073" y="14981"/>
                    <a:pt x="7073" y="15001"/>
                  </a:cubicBezTo>
                  <a:cubicBezTo>
                    <a:pt x="7073" y="15014"/>
                    <a:pt x="7077" y="15024"/>
                    <a:pt x="7086" y="15037"/>
                  </a:cubicBezTo>
                  <a:cubicBezTo>
                    <a:pt x="7098" y="15053"/>
                    <a:pt x="7116" y="15062"/>
                    <a:pt x="7135" y="15062"/>
                  </a:cubicBezTo>
                  <a:cubicBezTo>
                    <a:pt x="7148" y="15062"/>
                    <a:pt x="7160" y="15058"/>
                    <a:pt x="7172" y="15050"/>
                  </a:cubicBezTo>
                  <a:cubicBezTo>
                    <a:pt x="7198" y="15030"/>
                    <a:pt x="7205" y="14991"/>
                    <a:pt x="7185" y="14965"/>
                  </a:cubicBezTo>
                  <a:cubicBezTo>
                    <a:pt x="7173" y="14947"/>
                    <a:pt x="7155" y="14938"/>
                    <a:pt x="7136" y="14938"/>
                  </a:cubicBezTo>
                  <a:close/>
                  <a:moveTo>
                    <a:pt x="6833" y="15151"/>
                  </a:moveTo>
                  <a:cubicBezTo>
                    <a:pt x="6821" y="15151"/>
                    <a:pt x="6809" y="15154"/>
                    <a:pt x="6797" y="15162"/>
                  </a:cubicBezTo>
                  <a:cubicBezTo>
                    <a:pt x="6781" y="15172"/>
                    <a:pt x="6771" y="15191"/>
                    <a:pt x="6771" y="15211"/>
                  </a:cubicBezTo>
                  <a:cubicBezTo>
                    <a:pt x="6771" y="15224"/>
                    <a:pt x="6774" y="15234"/>
                    <a:pt x="6781" y="15247"/>
                  </a:cubicBezTo>
                  <a:cubicBezTo>
                    <a:pt x="6793" y="15264"/>
                    <a:pt x="6812" y="15273"/>
                    <a:pt x="6832" y="15273"/>
                  </a:cubicBezTo>
                  <a:cubicBezTo>
                    <a:pt x="6844" y="15273"/>
                    <a:pt x="6855" y="15270"/>
                    <a:pt x="6866" y="15264"/>
                  </a:cubicBezTo>
                  <a:cubicBezTo>
                    <a:pt x="6893" y="15244"/>
                    <a:pt x="6902" y="15205"/>
                    <a:pt x="6883" y="15178"/>
                  </a:cubicBezTo>
                  <a:cubicBezTo>
                    <a:pt x="6871" y="15160"/>
                    <a:pt x="6852" y="15151"/>
                    <a:pt x="6833" y="15151"/>
                  </a:cubicBezTo>
                  <a:close/>
                  <a:moveTo>
                    <a:pt x="6516" y="15348"/>
                  </a:moveTo>
                  <a:cubicBezTo>
                    <a:pt x="6506" y="15348"/>
                    <a:pt x="6495" y="15350"/>
                    <a:pt x="6485" y="15356"/>
                  </a:cubicBezTo>
                  <a:cubicBezTo>
                    <a:pt x="6469" y="15369"/>
                    <a:pt x="6456" y="15389"/>
                    <a:pt x="6456" y="15408"/>
                  </a:cubicBezTo>
                  <a:cubicBezTo>
                    <a:pt x="6456" y="15421"/>
                    <a:pt x="6459" y="15431"/>
                    <a:pt x="6466" y="15441"/>
                  </a:cubicBezTo>
                  <a:cubicBezTo>
                    <a:pt x="6476" y="15460"/>
                    <a:pt x="6496" y="15471"/>
                    <a:pt x="6517" y="15471"/>
                  </a:cubicBezTo>
                  <a:cubicBezTo>
                    <a:pt x="6529" y="15471"/>
                    <a:pt x="6540" y="15468"/>
                    <a:pt x="6551" y="15461"/>
                  </a:cubicBezTo>
                  <a:cubicBezTo>
                    <a:pt x="6581" y="15444"/>
                    <a:pt x="6590" y="15408"/>
                    <a:pt x="6571" y="15379"/>
                  </a:cubicBezTo>
                  <a:cubicBezTo>
                    <a:pt x="6560" y="15359"/>
                    <a:pt x="6538" y="15348"/>
                    <a:pt x="6516" y="15348"/>
                  </a:cubicBezTo>
                  <a:close/>
                  <a:moveTo>
                    <a:pt x="6197" y="15532"/>
                  </a:moveTo>
                  <a:cubicBezTo>
                    <a:pt x="6187" y="15532"/>
                    <a:pt x="6176" y="15534"/>
                    <a:pt x="6167" y="15540"/>
                  </a:cubicBezTo>
                  <a:cubicBezTo>
                    <a:pt x="6147" y="15550"/>
                    <a:pt x="6137" y="15573"/>
                    <a:pt x="6137" y="15592"/>
                  </a:cubicBezTo>
                  <a:cubicBezTo>
                    <a:pt x="6137" y="15602"/>
                    <a:pt x="6137" y="15612"/>
                    <a:pt x="6144" y="15622"/>
                  </a:cubicBezTo>
                  <a:cubicBezTo>
                    <a:pt x="6155" y="15643"/>
                    <a:pt x="6176" y="15655"/>
                    <a:pt x="6198" y="15655"/>
                  </a:cubicBezTo>
                  <a:cubicBezTo>
                    <a:pt x="6208" y="15655"/>
                    <a:pt x="6217" y="15653"/>
                    <a:pt x="6226" y="15648"/>
                  </a:cubicBezTo>
                  <a:cubicBezTo>
                    <a:pt x="6255" y="15632"/>
                    <a:pt x="6268" y="15592"/>
                    <a:pt x="6252" y="15563"/>
                  </a:cubicBezTo>
                  <a:cubicBezTo>
                    <a:pt x="6241" y="15543"/>
                    <a:pt x="6219" y="15532"/>
                    <a:pt x="6197" y="15532"/>
                  </a:cubicBezTo>
                  <a:close/>
                  <a:moveTo>
                    <a:pt x="5869" y="15700"/>
                  </a:moveTo>
                  <a:cubicBezTo>
                    <a:pt x="5859" y="15700"/>
                    <a:pt x="5850" y="15702"/>
                    <a:pt x="5841" y="15707"/>
                  </a:cubicBezTo>
                  <a:cubicBezTo>
                    <a:pt x="5818" y="15717"/>
                    <a:pt x="5805" y="15740"/>
                    <a:pt x="5805" y="15763"/>
                  </a:cubicBezTo>
                  <a:cubicBezTo>
                    <a:pt x="5805" y="15770"/>
                    <a:pt x="5808" y="15780"/>
                    <a:pt x="5812" y="15789"/>
                  </a:cubicBezTo>
                  <a:cubicBezTo>
                    <a:pt x="5823" y="15810"/>
                    <a:pt x="5845" y="15823"/>
                    <a:pt x="5866" y="15823"/>
                  </a:cubicBezTo>
                  <a:cubicBezTo>
                    <a:pt x="5876" y="15823"/>
                    <a:pt x="5885" y="15821"/>
                    <a:pt x="5894" y="15816"/>
                  </a:cubicBezTo>
                  <a:cubicBezTo>
                    <a:pt x="5927" y="15803"/>
                    <a:pt x="5937" y="15766"/>
                    <a:pt x="5923" y="15734"/>
                  </a:cubicBezTo>
                  <a:cubicBezTo>
                    <a:pt x="5912" y="15713"/>
                    <a:pt x="5891" y="15700"/>
                    <a:pt x="5869" y="15700"/>
                  </a:cubicBezTo>
                  <a:close/>
                  <a:moveTo>
                    <a:pt x="5532" y="15853"/>
                  </a:moveTo>
                  <a:cubicBezTo>
                    <a:pt x="5523" y="15853"/>
                    <a:pt x="5515" y="15855"/>
                    <a:pt x="5506" y="15858"/>
                  </a:cubicBezTo>
                  <a:cubicBezTo>
                    <a:pt x="5483" y="15868"/>
                    <a:pt x="5470" y="15891"/>
                    <a:pt x="5470" y="15914"/>
                  </a:cubicBezTo>
                  <a:cubicBezTo>
                    <a:pt x="5470" y="15924"/>
                    <a:pt x="5470" y="15931"/>
                    <a:pt x="5473" y="15941"/>
                  </a:cubicBezTo>
                  <a:cubicBezTo>
                    <a:pt x="5486" y="15963"/>
                    <a:pt x="5510" y="15978"/>
                    <a:pt x="5534" y="15978"/>
                  </a:cubicBezTo>
                  <a:cubicBezTo>
                    <a:pt x="5541" y="15978"/>
                    <a:pt x="5548" y="15977"/>
                    <a:pt x="5555" y="15973"/>
                  </a:cubicBezTo>
                  <a:cubicBezTo>
                    <a:pt x="5588" y="15957"/>
                    <a:pt x="5601" y="15921"/>
                    <a:pt x="5588" y="15891"/>
                  </a:cubicBezTo>
                  <a:cubicBezTo>
                    <a:pt x="5579" y="15867"/>
                    <a:pt x="5556" y="15853"/>
                    <a:pt x="5532" y="15853"/>
                  </a:cubicBezTo>
                  <a:close/>
                  <a:moveTo>
                    <a:pt x="5189" y="15992"/>
                  </a:moveTo>
                  <a:cubicBezTo>
                    <a:pt x="5182" y="15992"/>
                    <a:pt x="5175" y="15993"/>
                    <a:pt x="5168" y="15996"/>
                  </a:cubicBezTo>
                  <a:cubicBezTo>
                    <a:pt x="5142" y="16006"/>
                    <a:pt x="5128" y="16029"/>
                    <a:pt x="5128" y="16052"/>
                  </a:cubicBezTo>
                  <a:cubicBezTo>
                    <a:pt x="5128" y="16062"/>
                    <a:pt x="5128" y="16069"/>
                    <a:pt x="5132" y="16075"/>
                  </a:cubicBezTo>
                  <a:cubicBezTo>
                    <a:pt x="5139" y="16100"/>
                    <a:pt x="5162" y="16116"/>
                    <a:pt x="5187" y="16116"/>
                  </a:cubicBezTo>
                  <a:cubicBezTo>
                    <a:pt x="5195" y="16116"/>
                    <a:pt x="5203" y="16114"/>
                    <a:pt x="5211" y="16111"/>
                  </a:cubicBezTo>
                  <a:cubicBezTo>
                    <a:pt x="5243" y="16098"/>
                    <a:pt x="5260" y="16065"/>
                    <a:pt x="5247" y="16033"/>
                  </a:cubicBezTo>
                  <a:cubicBezTo>
                    <a:pt x="5237" y="16007"/>
                    <a:pt x="5213" y="15992"/>
                    <a:pt x="5189" y="15992"/>
                  </a:cubicBezTo>
                  <a:close/>
                  <a:moveTo>
                    <a:pt x="4839" y="16115"/>
                  </a:moveTo>
                  <a:cubicBezTo>
                    <a:pt x="4832" y="16115"/>
                    <a:pt x="4826" y="16116"/>
                    <a:pt x="4820" y="16118"/>
                  </a:cubicBezTo>
                  <a:cubicBezTo>
                    <a:pt x="4793" y="16128"/>
                    <a:pt x="4777" y="16151"/>
                    <a:pt x="4777" y="16177"/>
                  </a:cubicBezTo>
                  <a:cubicBezTo>
                    <a:pt x="4777" y="16184"/>
                    <a:pt x="4777" y="16190"/>
                    <a:pt x="4780" y="16197"/>
                  </a:cubicBezTo>
                  <a:cubicBezTo>
                    <a:pt x="4788" y="16223"/>
                    <a:pt x="4813" y="16239"/>
                    <a:pt x="4840" y="16239"/>
                  </a:cubicBezTo>
                  <a:cubicBezTo>
                    <a:pt x="4846" y="16239"/>
                    <a:pt x="4853" y="16238"/>
                    <a:pt x="4859" y="16236"/>
                  </a:cubicBezTo>
                  <a:cubicBezTo>
                    <a:pt x="4892" y="16226"/>
                    <a:pt x="4908" y="16190"/>
                    <a:pt x="4898" y="16157"/>
                  </a:cubicBezTo>
                  <a:cubicBezTo>
                    <a:pt x="4890" y="16131"/>
                    <a:pt x="4865" y="16115"/>
                    <a:pt x="4839" y="16115"/>
                  </a:cubicBezTo>
                  <a:close/>
                  <a:moveTo>
                    <a:pt x="4485" y="16224"/>
                  </a:moveTo>
                  <a:cubicBezTo>
                    <a:pt x="4480" y="16224"/>
                    <a:pt x="4474" y="16225"/>
                    <a:pt x="4468" y="16226"/>
                  </a:cubicBezTo>
                  <a:cubicBezTo>
                    <a:pt x="4442" y="16233"/>
                    <a:pt x="4422" y="16256"/>
                    <a:pt x="4422" y="16282"/>
                  </a:cubicBezTo>
                  <a:cubicBezTo>
                    <a:pt x="4422" y="16289"/>
                    <a:pt x="4422" y="16295"/>
                    <a:pt x="4425" y="16299"/>
                  </a:cubicBezTo>
                  <a:cubicBezTo>
                    <a:pt x="4434" y="16327"/>
                    <a:pt x="4460" y="16346"/>
                    <a:pt x="4488" y="16346"/>
                  </a:cubicBezTo>
                  <a:cubicBezTo>
                    <a:pt x="4492" y="16346"/>
                    <a:pt x="4497" y="16345"/>
                    <a:pt x="4501" y="16345"/>
                  </a:cubicBezTo>
                  <a:cubicBezTo>
                    <a:pt x="4534" y="16335"/>
                    <a:pt x="4553" y="16299"/>
                    <a:pt x="4544" y="16269"/>
                  </a:cubicBezTo>
                  <a:cubicBezTo>
                    <a:pt x="4535" y="16242"/>
                    <a:pt x="4512" y="16224"/>
                    <a:pt x="4485" y="16224"/>
                  </a:cubicBezTo>
                  <a:close/>
                  <a:moveTo>
                    <a:pt x="72" y="16227"/>
                  </a:moveTo>
                  <a:cubicBezTo>
                    <a:pt x="45" y="16227"/>
                    <a:pt x="21" y="16245"/>
                    <a:pt x="13" y="16272"/>
                  </a:cubicBezTo>
                  <a:cubicBezTo>
                    <a:pt x="10" y="16279"/>
                    <a:pt x="10" y="16282"/>
                    <a:pt x="10" y="16289"/>
                  </a:cubicBezTo>
                  <a:cubicBezTo>
                    <a:pt x="10" y="16315"/>
                    <a:pt x="26" y="16341"/>
                    <a:pt x="56" y="16348"/>
                  </a:cubicBezTo>
                  <a:cubicBezTo>
                    <a:pt x="62" y="16350"/>
                    <a:pt x="67" y="16350"/>
                    <a:pt x="73" y="16350"/>
                  </a:cubicBezTo>
                  <a:cubicBezTo>
                    <a:pt x="100" y="16350"/>
                    <a:pt x="123" y="16332"/>
                    <a:pt x="131" y="16305"/>
                  </a:cubicBezTo>
                  <a:cubicBezTo>
                    <a:pt x="141" y="16272"/>
                    <a:pt x="122" y="16239"/>
                    <a:pt x="89" y="16230"/>
                  </a:cubicBezTo>
                  <a:cubicBezTo>
                    <a:pt x="83" y="16228"/>
                    <a:pt x="77" y="16227"/>
                    <a:pt x="72" y="16227"/>
                  </a:cubicBezTo>
                  <a:close/>
                  <a:moveTo>
                    <a:pt x="4123" y="16314"/>
                  </a:moveTo>
                  <a:cubicBezTo>
                    <a:pt x="4118" y="16314"/>
                    <a:pt x="4114" y="16314"/>
                    <a:pt x="4110" y="16315"/>
                  </a:cubicBezTo>
                  <a:cubicBezTo>
                    <a:pt x="4084" y="16322"/>
                    <a:pt x="4064" y="16348"/>
                    <a:pt x="4064" y="16374"/>
                  </a:cubicBezTo>
                  <a:cubicBezTo>
                    <a:pt x="4064" y="16381"/>
                    <a:pt x="4064" y="16384"/>
                    <a:pt x="4064" y="16391"/>
                  </a:cubicBezTo>
                  <a:cubicBezTo>
                    <a:pt x="4073" y="16419"/>
                    <a:pt x="4099" y="16438"/>
                    <a:pt x="4127" y="16438"/>
                  </a:cubicBezTo>
                  <a:cubicBezTo>
                    <a:pt x="4131" y="16438"/>
                    <a:pt x="4135" y="16437"/>
                    <a:pt x="4140" y="16437"/>
                  </a:cubicBezTo>
                  <a:cubicBezTo>
                    <a:pt x="4172" y="16427"/>
                    <a:pt x="4192" y="16394"/>
                    <a:pt x="4186" y="16361"/>
                  </a:cubicBezTo>
                  <a:cubicBezTo>
                    <a:pt x="4177" y="16332"/>
                    <a:pt x="4151" y="16314"/>
                    <a:pt x="4123" y="16314"/>
                  </a:cubicBezTo>
                  <a:close/>
                  <a:moveTo>
                    <a:pt x="431" y="16317"/>
                  </a:moveTo>
                  <a:cubicBezTo>
                    <a:pt x="403" y="16317"/>
                    <a:pt x="377" y="16336"/>
                    <a:pt x="371" y="16364"/>
                  </a:cubicBezTo>
                  <a:cubicBezTo>
                    <a:pt x="371" y="16371"/>
                    <a:pt x="371" y="16374"/>
                    <a:pt x="371" y="16381"/>
                  </a:cubicBezTo>
                  <a:cubicBezTo>
                    <a:pt x="371" y="16407"/>
                    <a:pt x="388" y="16433"/>
                    <a:pt x="417" y="16440"/>
                  </a:cubicBezTo>
                  <a:cubicBezTo>
                    <a:pt x="421" y="16441"/>
                    <a:pt x="426" y="16441"/>
                    <a:pt x="430" y="16441"/>
                  </a:cubicBezTo>
                  <a:cubicBezTo>
                    <a:pt x="458" y="16441"/>
                    <a:pt x="484" y="16423"/>
                    <a:pt x="493" y="16394"/>
                  </a:cubicBezTo>
                  <a:cubicBezTo>
                    <a:pt x="499" y="16361"/>
                    <a:pt x="476" y="16328"/>
                    <a:pt x="444" y="16318"/>
                  </a:cubicBezTo>
                  <a:cubicBezTo>
                    <a:pt x="439" y="16317"/>
                    <a:pt x="435" y="16317"/>
                    <a:pt x="431" y="16317"/>
                  </a:cubicBezTo>
                  <a:close/>
                  <a:moveTo>
                    <a:pt x="3763" y="16389"/>
                  </a:moveTo>
                  <a:cubicBezTo>
                    <a:pt x="3759" y="16389"/>
                    <a:pt x="3756" y="16390"/>
                    <a:pt x="3752" y="16391"/>
                  </a:cubicBezTo>
                  <a:cubicBezTo>
                    <a:pt x="3722" y="16394"/>
                    <a:pt x="3699" y="16420"/>
                    <a:pt x="3699" y="16450"/>
                  </a:cubicBezTo>
                  <a:cubicBezTo>
                    <a:pt x="3699" y="16453"/>
                    <a:pt x="3699" y="16456"/>
                    <a:pt x="3703" y="16460"/>
                  </a:cubicBezTo>
                  <a:cubicBezTo>
                    <a:pt x="3705" y="16491"/>
                    <a:pt x="3731" y="16510"/>
                    <a:pt x="3759" y="16510"/>
                  </a:cubicBezTo>
                  <a:cubicBezTo>
                    <a:pt x="3763" y="16510"/>
                    <a:pt x="3767" y="16510"/>
                    <a:pt x="3772" y="16509"/>
                  </a:cubicBezTo>
                  <a:cubicBezTo>
                    <a:pt x="3808" y="16506"/>
                    <a:pt x="3827" y="16473"/>
                    <a:pt x="3824" y="16440"/>
                  </a:cubicBezTo>
                  <a:cubicBezTo>
                    <a:pt x="3818" y="16411"/>
                    <a:pt x="3792" y="16389"/>
                    <a:pt x="3763" y="16389"/>
                  </a:cubicBezTo>
                  <a:close/>
                  <a:moveTo>
                    <a:pt x="794" y="16393"/>
                  </a:moveTo>
                  <a:cubicBezTo>
                    <a:pt x="765" y="16393"/>
                    <a:pt x="738" y="16414"/>
                    <a:pt x="733" y="16443"/>
                  </a:cubicBezTo>
                  <a:cubicBezTo>
                    <a:pt x="733" y="16446"/>
                    <a:pt x="733" y="16450"/>
                    <a:pt x="733" y="16453"/>
                  </a:cubicBezTo>
                  <a:cubicBezTo>
                    <a:pt x="733" y="16483"/>
                    <a:pt x="752" y="16509"/>
                    <a:pt x="782" y="16512"/>
                  </a:cubicBezTo>
                  <a:lnTo>
                    <a:pt x="782" y="16515"/>
                  </a:lnTo>
                  <a:cubicBezTo>
                    <a:pt x="784" y="16516"/>
                    <a:pt x="787" y="16516"/>
                    <a:pt x="789" y="16516"/>
                  </a:cubicBezTo>
                  <a:cubicBezTo>
                    <a:pt x="822" y="16516"/>
                    <a:pt x="848" y="16494"/>
                    <a:pt x="854" y="16463"/>
                  </a:cubicBezTo>
                  <a:cubicBezTo>
                    <a:pt x="861" y="16430"/>
                    <a:pt x="838" y="16397"/>
                    <a:pt x="805" y="16394"/>
                  </a:cubicBezTo>
                  <a:cubicBezTo>
                    <a:pt x="801" y="16393"/>
                    <a:pt x="797" y="16393"/>
                    <a:pt x="794" y="16393"/>
                  </a:cubicBezTo>
                  <a:close/>
                  <a:moveTo>
                    <a:pt x="3393" y="16446"/>
                  </a:moveTo>
                  <a:cubicBezTo>
                    <a:pt x="3391" y="16446"/>
                    <a:pt x="3389" y="16446"/>
                    <a:pt x="3387" y="16446"/>
                  </a:cubicBezTo>
                  <a:cubicBezTo>
                    <a:pt x="3358" y="16453"/>
                    <a:pt x="3335" y="16479"/>
                    <a:pt x="3335" y="16509"/>
                  </a:cubicBezTo>
                  <a:cubicBezTo>
                    <a:pt x="3335" y="16512"/>
                    <a:pt x="3335" y="16512"/>
                    <a:pt x="3335" y="16515"/>
                  </a:cubicBezTo>
                  <a:cubicBezTo>
                    <a:pt x="3340" y="16547"/>
                    <a:pt x="3364" y="16569"/>
                    <a:pt x="3392" y="16569"/>
                  </a:cubicBezTo>
                  <a:cubicBezTo>
                    <a:pt x="3396" y="16569"/>
                    <a:pt x="3400" y="16569"/>
                    <a:pt x="3404" y="16568"/>
                  </a:cubicBezTo>
                  <a:cubicBezTo>
                    <a:pt x="3436" y="16565"/>
                    <a:pt x="3463" y="16535"/>
                    <a:pt x="3456" y="16499"/>
                  </a:cubicBezTo>
                  <a:cubicBezTo>
                    <a:pt x="3453" y="16468"/>
                    <a:pt x="3424" y="16446"/>
                    <a:pt x="3393" y="16446"/>
                  </a:cubicBezTo>
                  <a:close/>
                  <a:moveTo>
                    <a:pt x="1159" y="16449"/>
                  </a:moveTo>
                  <a:cubicBezTo>
                    <a:pt x="1128" y="16449"/>
                    <a:pt x="1104" y="16473"/>
                    <a:pt x="1101" y="16502"/>
                  </a:cubicBezTo>
                  <a:cubicBezTo>
                    <a:pt x="1101" y="16506"/>
                    <a:pt x="1101" y="16509"/>
                    <a:pt x="1101" y="16512"/>
                  </a:cubicBezTo>
                  <a:cubicBezTo>
                    <a:pt x="1101" y="16542"/>
                    <a:pt x="1120" y="16568"/>
                    <a:pt x="1153" y="16571"/>
                  </a:cubicBezTo>
                  <a:cubicBezTo>
                    <a:pt x="1155" y="16572"/>
                    <a:pt x="1157" y="16572"/>
                    <a:pt x="1159" y="16572"/>
                  </a:cubicBezTo>
                  <a:cubicBezTo>
                    <a:pt x="1190" y="16572"/>
                    <a:pt x="1216" y="16549"/>
                    <a:pt x="1222" y="16519"/>
                  </a:cubicBezTo>
                  <a:cubicBezTo>
                    <a:pt x="1225" y="16486"/>
                    <a:pt x="1202" y="16453"/>
                    <a:pt x="1170" y="16450"/>
                  </a:cubicBezTo>
                  <a:cubicBezTo>
                    <a:pt x="1166" y="16449"/>
                    <a:pt x="1162" y="16449"/>
                    <a:pt x="1159" y="16449"/>
                  </a:cubicBezTo>
                  <a:close/>
                  <a:moveTo>
                    <a:pt x="3028" y="16489"/>
                  </a:moveTo>
                  <a:cubicBezTo>
                    <a:pt x="3026" y="16489"/>
                    <a:pt x="3024" y="16489"/>
                    <a:pt x="3023" y="16489"/>
                  </a:cubicBezTo>
                  <a:cubicBezTo>
                    <a:pt x="2990" y="16492"/>
                    <a:pt x="2967" y="16519"/>
                    <a:pt x="2967" y="16552"/>
                  </a:cubicBezTo>
                  <a:cubicBezTo>
                    <a:pt x="2967" y="16552"/>
                    <a:pt x="2967" y="16555"/>
                    <a:pt x="2967" y="16555"/>
                  </a:cubicBezTo>
                  <a:cubicBezTo>
                    <a:pt x="2970" y="16589"/>
                    <a:pt x="2996" y="16611"/>
                    <a:pt x="3026" y="16611"/>
                  </a:cubicBezTo>
                  <a:cubicBezTo>
                    <a:pt x="3028" y="16611"/>
                    <a:pt x="3030" y="16611"/>
                    <a:pt x="3032" y="16611"/>
                  </a:cubicBezTo>
                  <a:cubicBezTo>
                    <a:pt x="3069" y="16607"/>
                    <a:pt x="3091" y="16578"/>
                    <a:pt x="3088" y="16545"/>
                  </a:cubicBezTo>
                  <a:cubicBezTo>
                    <a:pt x="3085" y="16514"/>
                    <a:pt x="3059" y="16489"/>
                    <a:pt x="3028" y="16489"/>
                  </a:cubicBezTo>
                  <a:close/>
                  <a:moveTo>
                    <a:pt x="1529" y="16489"/>
                  </a:moveTo>
                  <a:cubicBezTo>
                    <a:pt x="1498" y="16489"/>
                    <a:pt x="1472" y="16514"/>
                    <a:pt x="1469" y="16545"/>
                  </a:cubicBezTo>
                  <a:lnTo>
                    <a:pt x="1469" y="16552"/>
                  </a:lnTo>
                  <a:cubicBezTo>
                    <a:pt x="1469" y="16584"/>
                    <a:pt x="1492" y="16611"/>
                    <a:pt x="1524" y="16614"/>
                  </a:cubicBezTo>
                  <a:cubicBezTo>
                    <a:pt x="1526" y="16614"/>
                    <a:pt x="1528" y="16614"/>
                    <a:pt x="1530" y="16614"/>
                  </a:cubicBezTo>
                  <a:cubicBezTo>
                    <a:pt x="1561" y="16614"/>
                    <a:pt x="1587" y="16589"/>
                    <a:pt x="1590" y="16558"/>
                  </a:cubicBezTo>
                  <a:cubicBezTo>
                    <a:pt x="1593" y="16522"/>
                    <a:pt x="1567" y="16492"/>
                    <a:pt x="1534" y="16489"/>
                  </a:cubicBezTo>
                  <a:cubicBezTo>
                    <a:pt x="1532" y="16489"/>
                    <a:pt x="1531" y="16489"/>
                    <a:pt x="1529" y="16489"/>
                  </a:cubicBezTo>
                  <a:close/>
                  <a:moveTo>
                    <a:pt x="2661" y="16515"/>
                  </a:moveTo>
                  <a:cubicBezTo>
                    <a:pt x="2659" y="16515"/>
                    <a:pt x="2657" y="16515"/>
                    <a:pt x="2655" y="16515"/>
                  </a:cubicBezTo>
                  <a:cubicBezTo>
                    <a:pt x="2622" y="16515"/>
                    <a:pt x="2595" y="16542"/>
                    <a:pt x="2595" y="16575"/>
                  </a:cubicBezTo>
                  <a:lnTo>
                    <a:pt x="2595" y="16578"/>
                  </a:lnTo>
                  <a:cubicBezTo>
                    <a:pt x="2599" y="16611"/>
                    <a:pt x="2628" y="16637"/>
                    <a:pt x="2661" y="16637"/>
                  </a:cubicBezTo>
                  <a:cubicBezTo>
                    <a:pt x="2694" y="16637"/>
                    <a:pt x="2720" y="16607"/>
                    <a:pt x="2720" y="16571"/>
                  </a:cubicBezTo>
                  <a:cubicBezTo>
                    <a:pt x="2717" y="16540"/>
                    <a:pt x="2694" y="16515"/>
                    <a:pt x="2661" y="16515"/>
                  </a:cubicBezTo>
                  <a:close/>
                  <a:moveTo>
                    <a:pt x="1896" y="16515"/>
                  </a:moveTo>
                  <a:cubicBezTo>
                    <a:pt x="1863" y="16515"/>
                    <a:pt x="1840" y="16540"/>
                    <a:pt x="1837" y="16575"/>
                  </a:cubicBezTo>
                  <a:lnTo>
                    <a:pt x="1837" y="16578"/>
                  </a:lnTo>
                  <a:cubicBezTo>
                    <a:pt x="1837" y="16607"/>
                    <a:pt x="1863" y="16637"/>
                    <a:pt x="1896" y="16637"/>
                  </a:cubicBezTo>
                  <a:cubicBezTo>
                    <a:pt x="1898" y="16637"/>
                    <a:pt x="1899" y="16637"/>
                    <a:pt x="1901" y="16637"/>
                  </a:cubicBezTo>
                  <a:cubicBezTo>
                    <a:pt x="1932" y="16637"/>
                    <a:pt x="1958" y="16612"/>
                    <a:pt x="1961" y="16578"/>
                  </a:cubicBezTo>
                  <a:cubicBezTo>
                    <a:pt x="1961" y="16545"/>
                    <a:pt x="1935" y="16515"/>
                    <a:pt x="1902" y="16515"/>
                  </a:cubicBezTo>
                  <a:cubicBezTo>
                    <a:pt x="1900" y="16515"/>
                    <a:pt x="1898" y="16515"/>
                    <a:pt x="1896" y="16515"/>
                  </a:cubicBezTo>
                  <a:close/>
                  <a:moveTo>
                    <a:pt x="2270" y="16522"/>
                  </a:moveTo>
                  <a:cubicBezTo>
                    <a:pt x="2234" y="16522"/>
                    <a:pt x="2208" y="16552"/>
                    <a:pt x="2208" y="16584"/>
                  </a:cubicBezTo>
                  <a:cubicBezTo>
                    <a:pt x="2208" y="16617"/>
                    <a:pt x="2234" y="16647"/>
                    <a:pt x="2270" y="16647"/>
                  </a:cubicBezTo>
                  <a:lnTo>
                    <a:pt x="2287" y="16647"/>
                  </a:lnTo>
                  <a:cubicBezTo>
                    <a:pt x="2323" y="16647"/>
                    <a:pt x="2349" y="16617"/>
                    <a:pt x="2349" y="16584"/>
                  </a:cubicBezTo>
                  <a:cubicBezTo>
                    <a:pt x="2349" y="16552"/>
                    <a:pt x="2323" y="16522"/>
                    <a:pt x="2287" y="165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964878" y="721718"/>
              <a:ext cx="2354708" cy="3700795"/>
            </a:xfrm>
            <a:custGeom>
              <a:avLst/>
              <a:gdLst/>
              <a:ahLst/>
              <a:cxnLst/>
              <a:rect l="l" t="t" r="r" b="b"/>
              <a:pathLst>
                <a:path w="10592" h="16647" extrusionOk="0">
                  <a:moveTo>
                    <a:pt x="2260" y="0"/>
                  </a:moveTo>
                  <a:cubicBezTo>
                    <a:pt x="2227" y="0"/>
                    <a:pt x="2198" y="27"/>
                    <a:pt x="2198" y="63"/>
                  </a:cubicBezTo>
                  <a:cubicBezTo>
                    <a:pt x="2198" y="96"/>
                    <a:pt x="2227" y="122"/>
                    <a:pt x="2260" y="122"/>
                  </a:cubicBezTo>
                  <a:cubicBezTo>
                    <a:pt x="2293" y="122"/>
                    <a:pt x="2323" y="96"/>
                    <a:pt x="2323" y="63"/>
                  </a:cubicBezTo>
                  <a:cubicBezTo>
                    <a:pt x="2323" y="27"/>
                    <a:pt x="2293" y="0"/>
                    <a:pt x="2260" y="0"/>
                  </a:cubicBezTo>
                  <a:close/>
                  <a:moveTo>
                    <a:pt x="1886" y="7"/>
                  </a:moveTo>
                  <a:cubicBezTo>
                    <a:pt x="1853" y="10"/>
                    <a:pt x="1827" y="36"/>
                    <a:pt x="1827" y="69"/>
                  </a:cubicBezTo>
                  <a:lnTo>
                    <a:pt x="1827" y="73"/>
                  </a:lnTo>
                  <a:cubicBezTo>
                    <a:pt x="1830" y="105"/>
                    <a:pt x="1860" y="132"/>
                    <a:pt x="1892" y="132"/>
                  </a:cubicBezTo>
                  <a:cubicBezTo>
                    <a:pt x="1925" y="128"/>
                    <a:pt x="1951" y="102"/>
                    <a:pt x="1951" y="66"/>
                  </a:cubicBezTo>
                  <a:cubicBezTo>
                    <a:pt x="1948" y="33"/>
                    <a:pt x="1922" y="7"/>
                    <a:pt x="1886" y="7"/>
                  </a:cubicBezTo>
                  <a:close/>
                  <a:moveTo>
                    <a:pt x="2635" y="7"/>
                  </a:moveTo>
                  <a:cubicBezTo>
                    <a:pt x="2599" y="7"/>
                    <a:pt x="2572" y="33"/>
                    <a:pt x="2569" y="66"/>
                  </a:cubicBezTo>
                  <a:lnTo>
                    <a:pt x="2569" y="69"/>
                  </a:lnTo>
                  <a:cubicBezTo>
                    <a:pt x="2569" y="102"/>
                    <a:pt x="2595" y="128"/>
                    <a:pt x="2628" y="132"/>
                  </a:cubicBezTo>
                  <a:cubicBezTo>
                    <a:pt x="2661" y="132"/>
                    <a:pt x="2691" y="105"/>
                    <a:pt x="2694" y="73"/>
                  </a:cubicBezTo>
                  <a:cubicBezTo>
                    <a:pt x="2694" y="36"/>
                    <a:pt x="2668" y="10"/>
                    <a:pt x="2635" y="7"/>
                  </a:cubicBezTo>
                  <a:close/>
                  <a:moveTo>
                    <a:pt x="3000" y="33"/>
                  </a:moveTo>
                  <a:cubicBezTo>
                    <a:pt x="2970" y="33"/>
                    <a:pt x="2943" y="55"/>
                    <a:pt x="2940" y="89"/>
                  </a:cubicBezTo>
                  <a:cubicBezTo>
                    <a:pt x="2940" y="89"/>
                    <a:pt x="2940" y="92"/>
                    <a:pt x="2937" y="92"/>
                  </a:cubicBezTo>
                  <a:cubicBezTo>
                    <a:pt x="2937" y="125"/>
                    <a:pt x="2963" y="151"/>
                    <a:pt x="2996" y="155"/>
                  </a:cubicBezTo>
                  <a:cubicBezTo>
                    <a:pt x="2998" y="155"/>
                    <a:pt x="3000" y="155"/>
                    <a:pt x="3002" y="155"/>
                  </a:cubicBezTo>
                  <a:cubicBezTo>
                    <a:pt x="3032" y="155"/>
                    <a:pt x="3059" y="130"/>
                    <a:pt x="3062" y="99"/>
                  </a:cubicBezTo>
                  <a:cubicBezTo>
                    <a:pt x="3065" y="66"/>
                    <a:pt x="3039" y="36"/>
                    <a:pt x="3006" y="33"/>
                  </a:cubicBezTo>
                  <a:cubicBezTo>
                    <a:pt x="3004" y="33"/>
                    <a:pt x="3002" y="33"/>
                    <a:pt x="3000" y="33"/>
                  </a:cubicBezTo>
                  <a:close/>
                  <a:moveTo>
                    <a:pt x="1520" y="33"/>
                  </a:moveTo>
                  <a:cubicBezTo>
                    <a:pt x="1518" y="33"/>
                    <a:pt x="1516" y="33"/>
                    <a:pt x="1515" y="33"/>
                  </a:cubicBezTo>
                  <a:cubicBezTo>
                    <a:pt x="1482" y="36"/>
                    <a:pt x="1459" y="63"/>
                    <a:pt x="1459" y="96"/>
                  </a:cubicBezTo>
                  <a:lnTo>
                    <a:pt x="1459" y="99"/>
                  </a:lnTo>
                  <a:cubicBezTo>
                    <a:pt x="1462" y="133"/>
                    <a:pt x="1488" y="155"/>
                    <a:pt x="1518" y="155"/>
                  </a:cubicBezTo>
                  <a:cubicBezTo>
                    <a:pt x="1520" y="155"/>
                    <a:pt x="1522" y="155"/>
                    <a:pt x="1524" y="155"/>
                  </a:cubicBezTo>
                  <a:cubicBezTo>
                    <a:pt x="1561" y="151"/>
                    <a:pt x="1584" y="122"/>
                    <a:pt x="1580" y="89"/>
                  </a:cubicBezTo>
                  <a:cubicBezTo>
                    <a:pt x="1577" y="58"/>
                    <a:pt x="1551" y="33"/>
                    <a:pt x="1520" y="33"/>
                  </a:cubicBezTo>
                  <a:close/>
                  <a:moveTo>
                    <a:pt x="3371" y="72"/>
                  </a:moveTo>
                  <a:cubicBezTo>
                    <a:pt x="3340" y="72"/>
                    <a:pt x="3311" y="94"/>
                    <a:pt x="3308" y="125"/>
                  </a:cubicBezTo>
                  <a:cubicBezTo>
                    <a:pt x="3308" y="128"/>
                    <a:pt x="3308" y="132"/>
                    <a:pt x="3308" y="135"/>
                  </a:cubicBezTo>
                  <a:cubicBezTo>
                    <a:pt x="3308" y="165"/>
                    <a:pt x="3331" y="191"/>
                    <a:pt x="3361" y="194"/>
                  </a:cubicBezTo>
                  <a:cubicBezTo>
                    <a:pt x="3364" y="195"/>
                    <a:pt x="3368" y="195"/>
                    <a:pt x="3371" y="195"/>
                  </a:cubicBezTo>
                  <a:cubicBezTo>
                    <a:pt x="3400" y="195"/>
                    <a:pt x="3427" y="171"/>
                    <a:pt x="3430" y="142"/>
                  </a:cubicBezTo>
                  <a:cubicBezTo>
                    <a:pt x="3433" y="109"/>
                    <a:pt x="3410" y="76"/>
                    <a:pt x="3377" y="73"/>
                  </a:cubicBezTo>
                  <a:cubicBezTo>
                    <a:pt x="3375" y="72"/>
                    <a:pt x="3373" y="72"/>
                    <a:pt x="3371" y="72"/>
                  </a:cubicBezTo>
                  <a:close/>
                  <a:moveTo>
                    <a:pt x="1154" y="75"/>
                  </a:moveTo>
                  <a:cubicBezTo>
                    <a:pt x="1150" y="75"/>
                    <a:pt x="1147" y="75"/>
                    <a:pt x="1143" y="76"/>
                  </a:cubicBezTo>
                  <a:cubicBezTo>
                    <a:pt x="1114" y="79"/>
                    <a:pt x="1091" y="105"/>
                    <a:pt x="1091" y="135"/>
                  </a:cubicBezTo>
                  <a:cubicBezTo>
                    <a:pt x="1091" y="138"/>
                    <a:pt x="1091" y="142"/>
                    <a:pt x="1091" y="145"/>
                  </a:cubicBezTo>
                  <a:cubicBezTo>
                    <a:pt x="1094" y="176"/>
                    <a:pt x="1123" y="198"/>
                    <a:pt x="1153" y="198"/>
                  </a:cubicBezTo>
                  <a:cubicBezTo>
                    <a:pt x="1156" y="198"/>
                    <a:pt x="1158" y="198"/>
                    <a:pt x="1160" y="197"/>
                  </a:cubicBezTo>
                  <a:cubicBezTo>
                    <a:pt x="1193" y="191"/>
                    <a:pt x="1216" y="161"/>
                    <a:pt x="1212" y="128"/>
                  </a:cubicBezTo>
                  <a:cubicBezTo>
                    <a:pt x="1209" y="99"/>
                    <a:pt x="1183" y="75"/>
                    <a:pt x="1154" y="75"/>
                  </a:cubicBezTo>
                  <a:close/>
                  <a:moveTo>
                    <a:pt x="3734" y="131"/>
                  </a:moveTo>
                  <a:cubicBezTo>
                    <a:pt x="3705" y="131"/>
                    <a:pt x="3679" y="152"/>
                    <a:pt x="3676" y="181"/>
                  </a:cubicBezTo>
                  <a:cubicBezTo>
                    <a:pt x="3673" y="184"/>
                    <a:pt x="3673" y="188"/>
                    <a:pt x="3673" y="191"/>
                  </a:cubicBezTo>
                  <a:cubicBezTo>
                    <a:pt x="3673" y="220"/>
                    <a:pt x="3696" y="247"/>
                    <a:pt x="3726" y="250"/>
                  </a:cubicBezTo>
                  <a:cubicBezTo>
                    <a:pt x="3729" y="251"/>
                    <a:pt x="3733" y="251"/>
                    <a:pt x="3737" y="251"/>
                  </a:cubicBezTo>
                  <a:cubicBezTo>
                    <a:pt x="3766" y="251"/>
                    <a:pt x="3792" y="230"/>
                    <a:pt x="3795" y="201"/>
                  </a:cubicBezTo>
                  <a:cubicBezTo>
                    <a:pt x="3801" y="168"/>
                    <a:pt x="3778" y="135"/>
                    <a:pt x="3745" y="132"/>
                  </a:cubicBezTo>
                  <a:cubicBezTo>
                    <a:pt x="3741" y="131"/>
                    <a:pt x="3738" y="131"/>
                    <a:pt x="3734" y="131"/>
                  </a:cubicBezTo>
                  <a:close/>
                  <a:moveTo>
                    <a:pt x="788" y="134"/>
                  </a:moveTo>
                  <a:cubicBezTo>
                    <a:pt x="784" y="134"/>
                    <a:pt x="780" y="134"/>
                    <a:pt x="775" y="135"/>
                  </a:cubicBezTo>
                  <a:cubicBezTo>
                    <a:pt x="746" y="138"/>
                    <a:pt x="723" y="165"/>
                    <a:pt x="723" y="194"/>
                  </a:cubicBezTo>
                  <a:cubicBezTo>
                    <a:pt x="723" y="197"/>
                    <a:pt x="723" y="201"/>
                    <a:pt x="726" y="204"/>
                  </a:cubicBezTo>
                  <a:cubicBezTo>
                    <a:pt x="729" y="235"/>
                    <a:pt x="754" y="254"/>
                    <a:pt x="783" y="254"/>
                  </a:cubicBezTo>
                  <a:cubicBezTo>
                    <a:pt x="787" y="254"/>
                    <a:pt x="791" y="254"/>
                    <a:pt x="795" y="253"/>
                  </a:cubicBezTo>
                  <a:cubicBezTo>
                    <a:pt x="828" y="250"/>
                    <a:pt x="851" y="217"/>
                    <a:pt x="844" y="184"/>
                  </a:cubicBezTo>
                  <a:cubicBezTo>
                    <a:pt x="841" y="153"/>
                    <a:pt x="816" y="134"/>
                    <a:pt x="788" y="134"/>
                  </a:cubicBezTo>
                  <a:close/>
                  <a:moveTo>
                    <a:pt x="4101" y="203"/>
                  </a:moveTo>
                  <a:cubicBezTo>
                    <a:pt x="4072" y="203"/>
                    <a:pt x="4046" y="221"/>
                    <a:pt x="4038" y="250"/>
                  </a:cubicBezTo>
                  <a:cubicBezTo>
                    <a:pt x="4038" y="256"/>
                    <a:pt x="4038" y="260"/>
                    <a:pt x="4038" y="263"/>
                  </a:cubicBezTo>
                  <a:cubicBezTo>
                    <a:pt x="4038" y="293"/>
                    <a:pt x="4057" y="319"/>
                    <a:pt x="4084" y="325"/>
                  </a:cubicBezTo>
                  <a:cubicBezTo>
                    <a:pt x="4088" y="326"/>
                    <a:pt x="4093" y="327"/>
                    <a:pt x="4097" y="327"/>
                  </a:cubicBezTo>
                  <a:cubicBezTo>
                    <a:pt x="4128" y="327"/>
                    <a:pt x="4153" y="308"/>
                    <a:pt x="4159" y="276"/>
                  </a:cubicBezTo>
                  <a:cubicBezTo>
                    <a:pt x="4166" y="243"/>
                    <a:pt x="4146" y="210"/>
                    <a:pt x="4113" y="204"/>
                  </a:cubicBezTo>
                  <a:cubicBezTo>
                    <a:pt x="4109" y="203"/>
                    <a:pt x="4105" y="203"/>
                    <a:pt x="4101" y="203"/>
                  </a:cubicBezTo>
                  <a:close/>
                  <a:moveTo>
                    <a:pt x="421" y="206"/>
                  </a:moveTo>
                  <a:cubicBezTo>
                    <a:pt x="417" y="206"/>
                    <a:pt x="412" y="206"/>
                    <a:pt x="407" y="207"/>
                  </a:cubicBezTo>
                  <a:cubicBezTo>
                    <a:pt x="381" y="214"/>
                    <a:pt x="361" y="240"/>
                    <a:pt x="361" y="270"/>
                  </a:cubicBezTo>
                  <a:cubicBezTo>
                    <a:pt x="361" y="273"/>
                    <a:pt x="361" y="276"/>
                    <a:pt x="361" y="283"/>
                  </a:cubicBezTo>
                  <a:cubicBezTo>
                    <a:pt x="370" y="311"/>
                    <a:pt x="396" y="330"/>
                    <a:pt x="424" y="330"/>
                  </a:cubicBezTo>
                  <a:cubicBezTo>
                    <a:pt x="428" y="330"/>
                    <a:pt x="433" y="330"/>
                    <a:pt x="437" y="329"/>
                  </a:cubicBezTo>
                  <a:cubicBezTo>
                    <a:pt x="470" y="322"/>
                    <a:pt x="490" y="289"/>
                    <a:pt x="483" y="253"/>
                  </a:cubicBezTo>
                  <a:cubicBezTo>
                    <a:pt x="477" y="225"/>
                    <a:pt x="452" y="206"/>
                    <a:pt x="421" y="206"/>
                  </a:cubicBezTo>
                  <a:close/>
                  <a:moveTo>
                    <a:pt x="4457" y="293"/>
                  </a:moveTo>
                  <a:cubicBezTo>
                    <a:pt x="4431" y="293"/>
                    <a:pt x="4407" y="312"/>
                    <a:pt x="4399" y="339"/>
                  </a:cubicBezTo>
                  <a:cubicBezTo>
                    <a:pt x="4396" y="342"/>
                    <a:pt x="4396" y="348"/>
                    <a:pt x="4396" y="355"/>
                  </a:cubicBezTo>
                  <a:cubicBezTo>
                    <a:pt x="4396" y="381"/>
                    <a:pt x="4415" y="408"/>
                    <a:pt x="4442" y="414"/>
                  </a:cubicBezTo>
                  <a:cubicBezTo>
                    <a:pt x="4448" y="416"/>
                    <a:pt x="4453" y="417"/>
                    <a:pt x="4459" y="417"/>
                  </a:cubicBezTo>
                  <a:cubicBezTo>
                    <a:pt x="4485" y="417"/>
                    <a:pt x="4509" y="399"/>
                    <a:pt x="4517" y="371"/>
                  </a:cubicBezTo>
                  <a:cubicBezTo>
                    <a:pt x="4527" y="339"/>
                    <a:pt x="4507" y="302"/>
                    <a:pt x="4475" y="296"/>
                  </a:cubicBezTo>
                  <a:cubicBezTo>
                    <a:pt x="4469" y="294"/>
                    <a:pt x="4463" y="293"/>
                    <a:pt x="4457" y="293"/>
                  </a:cubicBezTo>
                  <a:close/>
                  <a:moveTo>
                    <a:pt x="63" y="297"/>
                  </a:moveTo>
                  <a:cubicBezTo>
                    <a:pt x="58" y="297"/>
                    <a:pt x="52" y="297"/>
                    <a:pt x="46" y="299"/>
                  </a:cubicBezTo>
                  <a:cubicBezTo>
                    <a:pt x="20" y="306"/>
                    <a:pt x="0" y="332"/>
                    <a:pt x="0" y="358"/>
                  </a:cubicBezTo>
                  <a:cubicBezTo>
                    <a:pt x="0" y="365"/>
                    <a:pt x="3" y="368"/>
                    <a:pt x="3" y="375"/>
                  </a:cubicBezTo>
                  <a:cubicBezTo>
                    <a:pt x="11" y="402"/>
                    <a:pt x="35" y="420"/>
                    <a:pt x="62" y="420"/>
                  </a:cubicBezTo>
                  <a:cubicBezTo>
                    <a:pt x="67" y="420"/>
                    <a:pt x="73" y="419"/>
                    <a:pt x="79" y="417"/>
                  </a:cubicBezTo>
                  <a:cubicBezTo>
                    <a:pt x="112" y="411"/>
                    <a:pt x="131" y="375"/>
                    <a:pt x="122" y="342"/>
                  </a:cubicBezTo>
                  <a:cubicBezTo>
                    <a:pt x="113" y="315"/>
                    <a:pt x="90" y="297"/>
                    <a:pt x="63" y="297"/>
                  </a:cubicBezTo>
                  <a:close/>
                  <a:moveTo>
                    <a:pt x="4813" y="398"/>
                  </a:moveTo>
                  <a:cubicBezTo>
                    <a:pt x="4787" y="398"/>
                    <a:pt x="4762" y="414"/>
                    <a:pt x="4754" y="440"/>
                  </a:cubicBezTo>
                  <a:cubicBezTo>
                    <a:pt x="4754" y="447"/>
                    <a:pt x="4751" y="454"/>
                    <a:pt x="4751" y="460"/>
                  </a:cubicBezTo>
                  <a:cubicBezTo>
                    <a:pt x="4751" y="486"/>
                    <a:pt x="4767" y="509"/>
                    <a:pt x="4793" y="519"/>
                  </a:cubicBezTo>
                  <a:cubicBezTo>
                    <a:pt x="4800" y="521"/>
                    <a:pt x="4806" y="522"/>
                    <a:pt x="4813" y="522"/>
                  </a:cubicBezTo>
                  <a:cubicBezTo>
                    <a:pt x="4839" y="522"/>
                    <a:pt x="4864" y="506"/>
                    <a:pt x="4872" y="480"/>
                  </a:cubicBezTo>
                  <a:cubicBezTo>
                    <a:pt x="4882" y="447"/>
                    <a:pt x="4866" y="411"/>
                    <a:pt x="4833" y="401"/>
                  </a:cubicBezTo>
                  <a:cubicBezTo>
                    <a:pt x="4826" y="399"/>
                    <a:pt x="4820" y="398"/>
                    <a:pt x="4813" y="398"/>
                  </a:cubicBezTo>
                  <a:close/>
                  <a:moveTo>
                    <a:pt x="5164" y="521"/>
                  </a:moveTo>
                  <a:cubicBezTo>
                    <a:pt x="5139" y="521"/>
                    <a:pt x="5115" y="537"/>
                    <a:pt x="5105" y="562"/>
                  </a:cubicBezTo>
                  <a:cubicBezTo>
                    <a:pt x="5105" y="569"/>
                    <a:pt x="5102" y="575"/>
                    <a:pt x="5102" y="582"/>
                  </a:cubicBezTo>
                  <a:cubicBezTo>
                    <a:pt x="5102" y="608"/>
                    <a:pt x="5119" y="631"/>
                    <a:pt x="5142" y="641"/>
                  </a:cubicBezTo>
                  <a:cubicBezTo>
                    <a:pt x="5149" y="643"/>
                    <a:pt x="5156" y="644"/>
                    <a:pt x="5163" y="644"/>
                  </a:cubicBezTo>
                  <a:cubicBezTo>
                    <a:pt x="5189" y="644"/>
                    <a:pt x="5213" y="630"/>
                    <a:pt x="5220" y="605"/>
                  </a:cubicBezTo>
                  <a:cubicBezTo>
                    <a:pt x="5234" y="572"/>
                    <a:pt x="5217" y="536"/>
                    <a:pt x="5188" y="526"/>
                  </a:cubicBezTo>
                  <a:cubicBezTo>
                    <a:pt x="5180" y="523"/>
                    <a:pt x="5172" y="521"/>
                    <a:pt x="5164" y="521"/>
                  </a:cubicBezTo>
                  <a:close/>
                  <a:moveTo>
                    <a:pt x="5509" y="659"/>
                  </a:moveTo>
                  <a:cubicBezTo>
                    <a:pt x="5486" y="659"/>
                    <a:pt x="5463" y="672"/>
                    <a:pt x="5454" y="697"/>
                  </a:cubicBezTo>
                  <a:cubicBezTo>
                    <a:pt x="5450" y="703"/>
                    <a:pt x="5447" y="713"/>
                    <a:pt x="5447" y="720"/>
                  </a:cubicBezTo>
                  <a:cubicBezTo>
                    <a:pt x="5447" y="746"/>
                    <a:pt x="5460" y="769"/>
                    <a:pt x="5486" y="779"/>
                  </a:cubicBezTo>
                  <a:cubicBezTo>
                    <a:pt x="5494" y="782"/>
                    <a:pt x="5501" y="783"/>
                    <a:pt x="5508" y="783"/>
                  </a:cubicBezTo>
                  <a:cubicBezTo>
                    <a:pt x="5532" y="783"/>
                    <a:pt x="5555" y="769"/>
                    <a:pt x="5565" y="746"/>
                  </a:cubicBezTo>
                  <a:cubicBezTo>
                    <a:pt x="5578" y="713"/>
                    <a:pt x="5565" y="677"/>
                    <a:pt x="5532" y="664"/>
                  </a:cubicBezTo>
                  <a:cubicBezTo>
                    <a:pt x="5525" y="660"/>
                    <a:pt x="5517" y="659"/>
                    <a:pt x="5509" y="659"/>
                  </a:cubicBezTo>
                  <a:close/>
                  <a:moveTo>
                    <a:pt x="5849" y="813"/>
                  </a:moveTo>
                  <a:cubicBezTo>
                    <a:pt x="5826" y="813"/>
                    <a:pt x="5802" y="826"/>
                    <a:pt x="5792" y="848"/>
                  </a:cubicBezTo>
                  <a:cubicBezTo>
                    <a:pt x="5789" y="854"/>
                    <a:pt x="5785" y="864"/>
                    <a:pt x="5785" y="874"/>
                  </a:cubicBezTo>
                  <a:cubicBezTo>
                    <a:pt x="5785" y="897"/>
                    <a:pt x="5799" y="920"/>
                    <a:pt x="5822" y="930"/>
                  </a:cubicBezTo>
                  <a:cubicBezTo>
                    <a:pt x="5829" y="933"/>
                    <a:pt x="5838" y="935"/>
                    <a:pt x="5846" y="935"/>
                  </a:cubicBezTo>
                  <a:cubicBezTo>
                    <a:pt x="5869" y="935"/>
                    <a:pt x="5892" y="922"/>
                    <a:pt x="5904" y="900"/>
                  </a:cubicBezTo>
                  <a:cubicBezTo>
                    <a:pt x="5917" y="871"/>
                    <a:pt x="5904" y="831"/>
                    <a:pt x="5874" y="818"/>
                  </a:cubicBezTo>
                  <a:cubicBezTo>
                    <a:pt x="5866" y="815"/>
                    <a:pt x="5858" y="813"/>
                    <a:pt x="5849" y="813"/>
                  </a:cubicBezTo>
                  <a:close/>
                  <a:moveTo>
                    <a:pt x="6176" y="981"/>
                  </a:moveTo>
                  <a:cubicBezTo>
                    <a:pt x="6155" y="981"/>
                    <a:pt x="6135" y="992"/>
                    <a:pt x="6124" y="1012"/>
                  </a:cubicBezTo>
                  <a:cubicBezTo>
                    <a:pt x="6121" y="1022"/>
                    <a:pt x="6117" y="1032"/>
                    <a:pt x="6117" y="1042"/>
                  </a:cubicBezTo>
                  <a:cubicBezTo>
                    <a:pt x="6117" y="1065"/>
                    <a:pt x="6127" y="1084"/>
                    <a:pt x="6150" y="1098"/>
                  </a:cubicBezTo>
                  <a:cubicBezTo>
                    <a:pt x="6159" y="1102"/>
                    <a:pt x="6168" y="1105"/>
                    <a:pt x="6178" y="1105"/>
                  </a:cubicBezTo>
                  <a:cubicBezTo>
                    <a:pt x="6199" y="1105"/>
                    <a:pt x="6221" y="1092"/>
                    <a:pt x="6232" y="1071"/>
                  </a:cubicBezTo>
                  <a:cubicBezTo>
                    <a:pt x="6249" y="1042"/>
                    <a:pt x="6239" y="1006"/>
                    <a:pt x="6206" y="989"/>
                  </a:cubicBezTo>
                  <a:cubicBezTo>
                    <a:pt x="6196" y="984"/>
                    <a:pt x="6186" y="981"/>
                    <a:pt x="6176" y="981"/>
                  </a:cubicBezTo>
                  <a:close/>
                  <a:moveTo>
                    <a:pt x="6502" y="1165"/>
                  </a:moveTo>
                  <a:cubicBezTo>
                    <a:pt x="6481" y="1165"/>
                    <a:pt x="6460" y="1175"/>
                    <a:pt x="6449" y="1193"/>
                  </a:cubicBezTo>
                  <a:cubicBezTo>
                    <a:pt x="6443" y="1203"/>
                    <a:pt x="6439" y="1216"/>
                    <a:pt x="6439" y="1226"/>
                  </a:cubicBezTo>
                  <a:cubicBezTo>
                    <a:pt x="6439" y="1245"/>
                    <a:pt x="6449" y="1268"/>
                    <a:pt x="6469" y="1278"/>
                  </a:cubicBezTo>
                  <a:cubicBezTo>
                    <a:pt x="6479" y="1284"/>
                    <a:pt x="6491" y="1287"/>
                    <a:pt x="6503" y="1287"/>
                  </a:cubicBezTo>
                  <a:cubicBezTo>
                    <a:pt x="6524" y="1287"/>
                    <a:pt x="6544" y="1278"/>
                    <a:pt x="6554" y="1259"/>
                  </a:cubicBezTo>
                  <a:cubicBezTo>
                    <a:pt x="6571" y="1229"/>
                    <a:pt x="6561" y="1190"/>
                    <a:pt x="6531" y="1173"/>
                  </a:cubicBezTo>
                  <a:cubicBezTo>
                    <a:pt x="6522" y="1168"/>
                    <a:pt x="6512" y="1165"/>
                    <a:pt x="6502" y="1165"/>
                  </a:cubicBezTo>
                  <a:close/>
                  <a:moveTo>
                    <a:pt x="6817" y="1361"/>
                  </a:moveTo>
                  <a:cubicBezTo>
                    <a:pt x="6797" y="1361"/>
                    <a:pt x="6777" y="1371"/>
                    <a:pt x="6764" y="1390"/>
                  </a:cubicBezTo>
                  <a:cubicBezTo>
                    <a:pt x="6758" y="1400"/>
                    <a:pt x="6755" y="1413"/>
                    <a:pt x="6755" y="1423"/>
                  </a:cubicBezTo>
                  <a:cubicBezTo>
                    <a:pt x="6755" y="1442"/>
                    <a:pt x="6764" y="1462"/>
                    <a:pt x="6781" y="1475"/>
                  </a:cubicBezTo>
                  <a:cubicBezTo>
                    <a:pt x="6791" y="1481"/>
                    <a:pt x="6803" y="1484"/>
                    <a:pt x="6814" y="1484"/>
                  </a:cubicBezTo>
                  <a:cubicBezTo>
                    <a:pt x="6834" y="1484"/>
                    <a:pt x="6854" y="1475"/>
                    <a:pt x="6866" y="1456"/>
                  </a:cubicBezTo>
                  <a:cubicBezTo>
                    <a:pt x="6886" y="1429"/>
                    <a:pt x="6876" y="1390"/>
                    <a:pt x="6850" y="1373"/>
                  </a:cubicBezTo>
                  <a:lnTo>
                    <a:pt x="6850" y="1370"/>
                  </a:lnTo>
                  <a:cubicBezTo>
                    <a:pt x="6839" y="1364"/>
                    <a:pt x="6828" y="1361"/>
                    <a:pt x="6817" y="1361"/>
                  </a:cubicBezTo>
                  <a:close/>
                  <a:moveTo>
                    <a:pt x="7120" y="1572"/>
                  </a:moveTo>
                  <a:cubicBezTo>
                    <a:pt x="7101" y="1572"/>
                    <a:pt x="7082" y="1581"/>
                    <a:pt x="7070" y="1597"/>
                  </a:cubicBezTo>
                  <a:cubicBezTo>
                    <a:pt x="7063" y="1610"/>
                    <a:pt x="7060" y="1623"/>
                    <a:pt x="7060" y="1633"/>
                  </a:cubicBezTo>
                  <a:cubicBezTo>
                    <a:pt x="7060" y="1653"/>
                    <a:pt x="7067" y="1672"/>
                    <a:pt x="7083" y="1686"/>
                  </a:cubicBezTo>
                  <a:cubicBezTo>
                    <a:pt x="7095" y="1693"/>
                    <a:pt x="7107" y="1697"/>
                    <a:pt x="7119" y="1697"/>
                  </a:cubicBezTo>
                  <a:cubicBezTo>
                    <a:pt x="7138" y="1697"/>
                    <a:pt x="7156" y="1687"/>
                    <a:pt x="7169" y="1669"/>
                  </a:cubicBezTo>
                  <a:cubicBezTo>
                    <a:pt x="7192" y="1643"/>
                    <a:pt x="7185" y="1603"/>
                    <a:pt x="7155" y="1584"/>
                  </a:cubicBezTo>
                  <a:cubicBezTo>
                    <a:pt x="7145" y="1576"/>
                    <a:pt x="7133" y="1572"/>
                    <a:pt x="7120" y="1572"/>
                  </a:cubicBezTo>
                  <a:close/>
                  <a:moveTo>
                    <a:pt x="7416" y="1798"/>
                  </a:moveTo>
                  <a:cubicBezTo>
                    <a:pt x="7397" y="1798"/>
                    <a:pt x="7379" y="1805"/>
                    <a:pt x="7366" y="1820"/>
                  </a:cubicBezTo>
                  <a:cubicBezTo>
                    <a:pt x="7359" y="1833"/>
                    <a:pt x="7353" y="1847"/>
                    <a:pt x="7353" y="1860"/>
                  </a:cubicBezTo>
                  <a:cubicBezTo>
                    <a:pt x="7353" y="1876"/>
                    <a:pt x="7362" y="1896"/>
                    <a:pt x="7376" y="1906"/>
                  </a:cubicBezTo>
                  <a:cubicBezTo>
                    <a:pt x="7387" y="1916"/>
                    <a:pt x="7401" y="1921"/>
                    <a:pt x="7415" y="1921"/>
                  </a:cubicBezTo>
                  <a:cubicBezTo>
                    <a:pt x="7433" y="1921"/>
                    <a:pt x="7451" y="1912"/>
                    <a:pt x="7464" y="1896"/>
                  </a:cubicBezTo>
                  <a:cubicBezTo>
                    <a:pt x="7484" y="1870"/>
                    <a:pt x="7481" y="1833"/>
                    <a:pt x="7454" y="1810"/>
                  </a:cubicBezTo>
                  <a:cubicBezTo>
                    <a:pt x="7443" y="1802"/>
                    <a:pt x="7429" y="1798"/>
                    <a:pt x="7416" y="1798"/>
                  </a:cubicBezTo>
                  <a:close/>
                  <a:moveTo>
                    <a:pt x="7700" y="2035"/>
                  </a:moveTo>
                  <a:cubicBezTo>
                    <a:pt x="7682" y="2035"/>
                    <a:pt x="7666" y="2042"/>
                    <a:pt x="7655" y="2057"/>
                  </a:cubicBezTo>
                  <a:cubicBezTo>
                    <a:pt x="7645" y="2067"/>
                    <a:pt x="7638" y="2083"/>
                    <a:pt x="7638" y="2096"/>
                  </a:cubicBezTo>
                  <a:cubicBezTo>
                    <a:pt x="7638" y="2113"/>
                    <a:pt x="7645" y="2132"/>
                    <a:pt x="7658" y="2142"/>
                  </a:cubicBezTo>
                  <a:cubicBezTo>
                    <a:pt x="7670" y="2153"/>
                    <a:pt x="7684" y="2158"/>
                    <a:pt x="7699" y="2158"/>
                  </a:cubicBezTo>
                  <a:cubicBezTo>
                    <a:pt x="7717" y="2158"/>
                    <a:pt x="7734" y="2150"/>
                    <a:pt x="7747" y="2136"/>
                  </a:cubicBezTo>
                  <a:cubicBezTo>
                    <a:pt x="7770" y="2113"/>
                    <a:pt x="7767" y="2073"/>
                    <a:pt x="7740" y="2050"/>
                  </a:cubicBezTo>
                  <a:cubicBezTo>
                    <a:pt x="7728" y="2040"/>
                    <a:pt x="7714" y="2035"/>
                    <a:pt x="7700" y="2035"/>
                  </a:cubicBezTo>
                  <a:close/>
                  <a:moveTo>
                    <a:pt x="7973" y="2286"/>
                  </a:moveTo>
                  <a:cubicBezTo>
                    <a:pt x="7958" y="2286"/>
                    <a:pt x="7942" y="2292"/>
                    <a:pt x="7931" y="2303"/>
                  </a:cubicBezTo>
                  <a:cubicBezTo>
                    <a:pt x="7918" y="2316"/>
                    <a:pt x="7911" y="2333"/>
                    <a:pt x="7911" y="2346"/>
                  </a:cubicBezTo>
                  <a:cubicBezTo>
                    <a:pt x="7911" y="2362"/>
                    <a:pt x="7918" y="2379"/>
                    <a:pt x="7931" y="2392"/>
                  </a:cubicBezTo>
                  <a:cubicBezTo>
                    <a:pt x="7943" y="2403"/>
                    <a:pt x="7958" y="2409"/>
                    <a:pt x="7974" y="2409"/>
                  </a:cubicBezTo>
                  <a:cubicBezTo>
                    <a:pt x="7990" y="2409"/>
                    <a:pt x="8006" y="2402"/>
                    <a:pt x="8019" y="2389"/>
                  </a:cubicBezTo>
                  <a:cubicBezTo>
                    <a:pt x="8042" y="2366"/>
                    <a:pt x="8039" y="2326"/>
                    <a:pt x="8016" y="2303"/>
                  </a:cubicBezTo>
                  <a:cubicBezTo>
                    <a:pt x="8005" y="2292"/>
                    <a:pt x="7989" y="2286"/>
                    <a:pt x="7973" y="2286"/>
                  </a:cubicBezTo>
                  <a:close/>
                  <a:moveTo>
                    <a:pt x="8233" y="2547"/>
                  </a:moveTo>
                  <a:cubicBezTo>
                    <a:pt x="8218" y="2547"/>
                    <a:pt x="8204" y="2552"/>
                    <a:pt x="8194" y="2563"/>
                  </a:cubicBezTo>
                  <a:cubicBezTo>
                    <a:pt x="8180" y="2576"/>
                    <a:pt x="8174" y="2592"/>
                    <a:pt x="8174" y="2609"/>
                  </a:cubicBezTo>
                  <a:cubicBezTo>
                    <a:pt x="8174" y="2625"/>
                    <a:pt x="8180" y="2638"/>
                    <a:pt x="8190" y="2651"/>
                  </a:cubicBezTo>
                  <a:cubicBezTo>
                    <a:pt x="8204" y="2664"/>
                    <a:pt x="8221" y="2670"/>
                    <a:pt x="8238" y="2670"/>
                  </a:cubicBezTo>
                  <a:cubicBezTo>
                    <a:pt x="8252" y="2670"/>
                    <a:pt x="8267" y="2665"/>
                    <a:pt x="8279" y="2655"/>
                  </a:cubicBezTo>
                  <a:cubicBezTo>
                    <a:pt x="8302" y="2628"/>
                    <a:pt x="8305" y="2589"/>
                    <a:pt x="8279" y="2566"/>
                  </a:cubicBezTo>
                  <a:cubicBezTo>
                    <a:pt x="8267" y="2554"/>
                    <a:pt x="8250" y="2547"/>
                    <a:pt x="8233" y="2547"/>
                  </a:cubicBezTo>
                  <a:close/>
                  <a:moveTo>
                    <a:pt x="8486" y="2820"/>
                  </a:moveTo>
                  <a:cubicBezTo>
                    <a:pt x="8472" y="2820"/>
                    <a:pt x="8458" y="2825"/>
                    <a:pt x="8447" y="2835"/>
                  </a:cubicBezTo>
                  <a:cubicBezTo>
                    <a:pt x="8433" y="2849"/>
                    <a:pt x="8424" y="2865"/>
                    <a:pt x="8424" y="2881"/>
                  </a:cubicBezTo>
                  <a:cubicBezTo>
                    <a:pt x="8424" y="2895"/>
                    <a:pt x="8430" y="2911"/>
                    <a:pt x="8440" y="2924"/>
                  </a:cubicBezTo>
                  <a:cubicBezTo>
                    <a:pt x="8452" y="2936"/>
                    <a:pt x="8469" y="2943"/>
                    <a:pt x="8486" y="2943"/>
                  </a:cubicBezTo>
                  <a:cubicBezTo>
                    <a:pt x="8501" y="2943"/>
                    <a:pt x="8515" y="2938"/>
                    <a:pt x="8525" y="2927"/>
                  </a:cubicBezTo>
                  <a:cubicBezTo>
                    <a:pt x="8552" y="2904"/>
                    <a:pt x="8555" y="2868"/>
                    <a:pt x="8532" y="2842"/>
                  </a:cubicBezTo>
                  <a:cubicBezTo>
                    <a:pt x="8519" y="2828"/>
                    <a:pt x="8503" y="2820"/>
                    <a:pt x="8486" y="2820"/>
                  </a:cubicBezTo>
                  <a:close/>
                  <a:moveTo>
                    <a:pt x="8724" y="3104"/>
                  </a:moveTo>
                  <a:cubicBezTo>
                    <a:pt x="8711" y="3104"/>
                    <a:pt x="8697" y="3108"/>
                    <a:pt x="8686" y="3118"/>
                  </a:cubicBezTo>
                  <a:cubicBezTo>
                    <a:pt x="8670" y="3131"/>
                    <a:pt x="8663" y="3148"/>
                    <a:pt x="8663" y="3167"/>
                  </a:cubicBezTo>
                  <a:cubicBezTo>
                    <a:pt x="8663" y="3180"/>
                    <a:pt x="8667" y="3194"/>
                    <a:pt x="8677" y="3203"/>
                  </a:cubicBezTo>
                  <a:cubicBezTo>
                    <a:pt x="8688" y="3219"/>
                    <a:pt x="8706" y="3227"/>
                    <a:pt x="8725" y="3227"/>
                  </a:cubicBezTo>
                  <a:cubicBezTo>
                    <a:pt x="8738" y="3227"/>
                    <a:pt x="8751" y="3223"/>
                    <a:pt x="8762" y="3213"/>
                  </a:cubicBezTo>
                  <a:cubicBezTo>
                    <a:pt x="8788" y="3194"/>
                    <a:pt x="8795" y="3154"/>
                    <a:pt x="8772" y="3128"/>
                  </a:cubicBezTo>
                  <a:cubicBezTo>
                    <a:pt x="8760" y="3113"/>
                    <a:pt x="8742" y="3104"/>
                    <a:pt x="8724" y="3104"/>
                  </a:cubicBezTo>
                  <a:close/>
                  <a:moveTo>
                    <a:pt x="8948" y="3399"/>
                  </a:moveTo>
                  <a:cubicBezTo>
                    <a:pt x="8936" y="3399"/>
                    <a:pt x="8923" y="3403"/>
                    <a:pt x="8913" y="3410"/>
                  </a:cubicBezTo>
                  <a:cubicBezTo>
                    <a:pt x="8897" y="3424"/>
                    <a:pt x="8887" y="3440"/>
                    <a:pt x="8887" y="3460"/>
                  </a:cubicBezTo>
                  <a:cubicBezTo>
                    <a:pt x="8887" y="3473"/>
                    <a:pt x="8890" y="3486"/>
                    <a:pt x="8900" y="3496"/>
                  </a:cubicBezTo>
                  <a:cubicBezTo>
                    <a:pt x="8911" y="3513"/>
                    <a:pt x="8930" y="3521"/>
                    <a:pt x="8948" y="3521"/>
                  </a:cubicBezTo>
                  <a:cubicBezTo>
                    <a:pt x="8961" y="3521"/>
                    <a:pt x="8974" y="3517"/>
                    <a:pt x="8985" y="3509"/>
                  </a:cubicBezTo>
                  <a:cubicBezTo>
                    <a:pt x="9012" y="3489"/>
                    <a:pt x="9018" y="3453"/>
                    <a:pt x="8998" y="3424"/>
                  </a:cubicBezTo>
                  <a:cubicBezTo>
                    <a:pt x="8987" y="3408"/>
                    <a:pt x="8967" y="3399"/>
                    <a:pt x="8948" y="3399"/>
                  </a:cubicBezTo>
                  <a:close/>
                  <a:moveTo>
                    <a:pt x="9160" y="3702"/>
                  </a:moveTo>
                  <a:cubicBezTo>
                    <a:pt x="9149" y="3702"/>
                    <a:pt x="9137" y="3705"/>
                    <a:pt x="9127" y="3713"/>
                  </a:cubicBezTo>
                  <a:cubicBezTo>
                    <a:pt x="9110" y="3726"/>
                    <a:pt x="9100" y="3745"/>
                    <a:pt x="9100" y="3765"/>
                  </a:cubicBezTo>
                  <a:cubicBezTo>
                    <a:pt x="9100" y="3775"/>
                    <a:pt x="9104" y="3788"/>
                    <a:pt x="9110" y="3798"/>
                  </a:cubicBezTo>
                  <a:cubicBezTo>
                    <a:pt x="9120" y="3816"/>
                    <a:pt x="9139" y="3826"/>
                    <a:pt x="9159" y="3826"/>
                  </a:cubicBezTo>
                  <a:cubicBezTo>
                    <a:pt x="9171" y="3826"/>
                    <a:pt x="9184" y="3822"/>
                    <a:pt x="9196" y="3814"/>
                  </a:cubicBezTo>
                  <a:cubicBezTo>
                    <a:pt x="9222" y="3798"/>
                    <a:pt x="9232" y="3759"/>
                    <a:pt x="9212" y="3729"/>
                  </a:cubicBezTo>
                  <a:cubicBezTo>
                    <a:pt x="9199" y="3712"/>
                    <a:pt x="9180" y="3702"/>
                    <a:pt x="9160" y="3702"/>
                  </a:cubicBezTo>
                  <a:close/>
                  <a:moveTo>
                    <a:pt x="9358" y="4017"/>
                  </a:moveTo>
                  <a:cubicBezTo>
                    <a:pt x="9347" y="4017"/>
                    <a:pt x="9337" y="4019"/>
                    <a:pt x="9327" y="4025"/>
                  </a:cubicBezTo>
                  <a:cubicBezTo>
                    <a:pt x="9307" y="4035"/>
                    <a:pt x="9297" y="4058"/>
                    <a:pt x="9297" y="4077"/>
                  </a:cubicBezTo>
                  <a:cubicBezTo>
                    <a:pt x="9297" y="4087"/>
                    <a:pt x="9297" y="4100"/>
                    <a:pt x="9304" y="4110"/>
                  </a:cubicBezTo>
                  <a:cubicBezTo>
                    <a:pt x="9317" y="4129"/>
                    <a:pt x="9336" y="4139"/>
                    <a:pt x="9356" y="4139"/>
                  </a:cubicBezTo>
                  <a:cubicBezTo>
                    <a:pt x="9367" y="4139"/>
                    <a:pt x="9379" y="4136"/>
                    <a:pt x="9389" y="4130"/>
                  </a:cubicBezTo>
                  <a:cubicBezTo>
                    <a:pt x="9419" y="4113"/>
                    <a:pt x="9429" y="4074"/>
                    <a:pt x="9412" y="4044"/>
                  </a:cubicBezTo>
                  <a:cubicBezTo>
                    <a:pt x="9399" y="4027"/>
                    <a:pt x="9379" y="4017"/>
                    <a:pt x="9358" y="4017"/>
                  </a:cubicBezTo>
                  <a:close/>
                  <a:moveTo>
                    <a:pt x="9539" y="4338"/>
                  </a:moveTo>
                  <a:cubicBezTo>
                    <a:pt x="9529" y="4338"/>
                    <a:pt x="9520" y="4340"/>
                    <a:pt x="9511" y="4343"/>
                  </a:cubicBezTo>
                  <a:cubicBezTo>
                    <a:pt x="9491" y="4357"/>
                    <a:pt x="9481" y="4376"/>
                    <a:pt x="9481" y="4399"/>
                  </a:cubicBezTo>
                  <a:cubicBezTo>
                    <a:pt x="9481" y="4409"/>
                    <a:pt x="9481" y="4419"/>
                    <a:pt x="9488" y="4429"/>
                  </a:cubicBezTo>
                  <a:cubicBezTo>
                    <a:pt x="9499" y="4449"/>
                    <a:pt x="9519" y="4460"/>
                    <a:pt x="9540" y="4460"/>
                  </a:cubicBezTo>
                  <a:cubicBezTo>
                    <a:pt x="9550" y="4460"/>
                    <a:pt x="9561" y="4457"/>
                    <a:pt x="9570" y="4452"/>
                  </a:cubicBezTo>
                  <a:cubicBezTo>
                    <a:pt x="9600" y="4435"/>
                    <a:pt x="9613" y="4399"/>
                    <a:pt x="9596" y="4370"/>
                  </a:cubicBezTo>
                  <a:cubicBezTo>
                    <a:pt x="9585" y="4349"/>
                    <a:pt x="9562" y="4338"/>
                    <a:pt x="9539" y="4338"/>
                  </a:cubicBezTo>
                  <a:close/>
                  <a:moveTo>
                    <a:pt x="9708" y="4667"/>
                  </a:moveTo>
                  <a:cubicBezTo>
                    <a:pt x="9699" y="4667"/>
                    <a:pt x="9690" y="4668"/>
                    <a:pt x="9682" y="4672"/>
                  </a:cubicBezTo>
                  <a:cubicBezTo>
                    <a:pt x="9662" y="4685"/>
                    <a:pt x="9649" y="4705"/>
                    <a:pt x="9649" y="4728"/>
                  </a:cubicBezTo>
                  <a:cubicBezTo>
                    <a:pt x="9649" y="4738"/>
                    <a:pt x="9649" y="4747"/>
                    <a:pt x="9656" y="4754"/>
                  </a:cubicBezTo>
                  <a:cubicBezTo>
                    <a:pt x="9665" y="4777"/>
                    <a:pt x="9686" y="4791"/>
                    <a:pt x="9709" y="4791"/>
                  </a:cubicBezTo>
                  <a:cubicBezTo>
                    <a:pt x="9718" y="4791"/>
                    <a:pt x="9728" y="4788"/>
                    <a:pt x="9738" y="4784"/>
                  </a:cubicBezTo>
                  <a:cubicBezTo>
                    <a:pt x="9767" y="4770"/>
                    <a:pt x="9780" y="4731"/>
                    <a:pt x="9764" y="4702"/>
                  </a:cubicBezTo>
                  <a:cubicBezTo>
                    <a:pt x="9754" y="4680"/>
                    <a:pt x="9732" y="4667"/>
                    <a:pt x="9708" y="4667"/>
                  </a:cubicBezTo>
                  <a:close/>
                  <a:moveTo>
                    <a:pt x="9862" y="5002"/>
                  </a:moveTo>
                  <a:cubicBezTo>
                    <a:pt x="9854" y="5002"/>
                    <a:pt x="9847" y="5004"/>
                    <a:pt x="9840" y="5007"/>
                  </a:cubicBezTo>
                  <a:cubicBezTo>
                    <a:pt x="9817" y="5017"/>
                    <a:pt x="9803" y="5040"/>
                    <a:pt x="9800" y="5066"/>
                  </a:cubicBezTo>
                  <a:cubicBezTo>
                    <a:pt x="9800" y="5073"/>
                    <a:pt x="9803" y="5083"/>
                    <a:pt x="9807" y="5089"/>
                  </a:cubicBezTo>
                  <a:cubicBezTo>
                    <a:pt x="9817" y="5112"/>
                    <a:pt x="9840" y="5127"/>
                    <a:pt x="9865" y="5127"/>
                  </a:cubicBezTo>
                  <a:cubicBezTo>
                    <a:pt x="9873" y="5127"/>
                    <a:pt x="9881" y="5125"/>
                    <a:pt x="9889" y="5122"/>
                  </a:cubicBezTo>
                  <a:cubicBezTo>
                    <a:pt x="9918" y="5109"/>
                    <a:pt x="9935" y="5073"/>
                    <a:pt x="9922" y="5040"/>
                  </a:cubicBezTo>
                  <a:cubicBezTo>
                    <a:pt x="9912" y="5017"/>
                    <a:pt x="9886" y="5002"/>
                    <a:pt x="9862" y="5002"/>
                  </a:cubicBezTo>
                  <a:close/>
                  <a:moveTo>
                    <a:pt x="10000" y="5346"/>
                  </a:moveTo>
                  <a:cubicBezTo>
                    <a:pt x="9994" y="5346"/>
                    <a:pt x="9987" y="5347"/>
                    <a:pt x="9981" y="5349"/>
                  </a:cubicBezTo>
                  <a:cubicBezTo>
                    <a:pt x="9955" y="5359"/>
                    <a:pt x="9941" y="5382"/>
                    <a:pt x="9941" y="5408"/>
                  </a:cubicBezTo>
                  <a:cubicBezTo>
                    <a:pt x="9941" y="5414"/>
                    <a:pt x="9941" y="5421"/>
                    <a:pt x="9945" y="5431"/>
                  </a:cubicBezTo>
                  <a:cubicBezTo>
                    <a:pt x="9955" y="5453"/>
                    <a:pt x="9976" y="5468"/>
                    <a:pt x="10000" y="5468"/>
                  </a:cubicBezTo>
                  <a:cubicBezTo>
                    <a:pt x="10008" y="5468"/>
                    <a:pt x="10016" y="5467"/>
                    <a:pt x="10024" y="5464"/>
                  </a:cubicBezTo>
                  <a:cubicBezTo>
                    <a:pt x="10056" y="5454"/>
                    <a:pt x="10073" y="5418"/>
                    <a:pt x="10060" y="5385"/>
                  </a:cubicBezTo>
                  <a:cubicBezTo>
                    <a:pt x="10049" y="5361"/>
                    <a:pt x="10026" y="5346"/>
                    <a:pt x="10000" y="5346"/>
                  </a:cubicBezTo>
                  <a:close/>
                  <a:moveTo>
                    <a:pt x="10127" y="5696"/>
                  </a:moveTo>
                  <a:cubicBezTo>
                    <a:pt x="10120" y="5696"/>
                    <a:pt x="10113" y="5697"/>
                    <a:pt x="10106" y="5700"/>
                  </a:cubicBezTo>
                  <a:cubicBezTo>
                    <a:pt x="10079" y="5707"/>
                    <a:pt x="10063" y="5730"/>
                    <a:pt x="10063" y="5756"/>
                  </a:cubicBezTo>
                  <a:cubicBezTo>
                    <a:pt x="10063" y="5763"/>
                    <a:pt x="10063" y="5769"/>
                    <a:pt x="10066" y="5776"/>
                  </a:cubicBezTo>
                  <a:cubicBezTo>
                    <a:pt x="10074" y="5802"/>
                    <a:pt x="10099" y="5818"/>
                    <a:pt x="10126" y="5818"/>
                  </a:cubicBezTo>
                  <a:cubicBezTo>
                    <a:pt x="10132" y="5818"/>
                    <a:pt x="10139" y="5817"/>
                    <a:pt x="10145" y="5815"/>
                  </a:cubicBezTo>
                  <a:cubicBezTo>
                    <a:pt x="10178" y="5805"/>
                    <a:pt x="10194" y="5769"/>
                    <a:pt x="10184" y="5740"/>
                  </a:cubicBezTo>
                  <a:cubicBezTo>
                    <a:pt x="10174" y="5714"/>
                    <a:pt x="10152" y="5696"/>
                    <a:pt x="10127" y="5696"/>
                  </a:cubicBezTo>
                  <a:close/>
                  <a:moveTo>
                    <a:pt x="10229" y="6050"/>
                  </a:moveTo>
                  <a:cubicBezTo>
                    <a:pt x="10224" y="6050"/>
                    <a:pt x="10219" y="6051"/>
                    <a:pt x="10214" y="6052"/>
                  </a:cubicBezTo>
                  <a:cubicBezTo>
                    <a:pt x="10188" y="6062"/>
                    <a:pt x="10171" y="6085"/>
                    <a:pt x="10171" y="6111"/>
                  </a:cubicBezTo>
                  <a:cubicBezTo>
                    <a:pt x="10171" y="6117"/>
                    <a:pt x="10171" y="6124"/>
                    <a:pt x="10171" y="6127"/>
                  </a:cubicBezTo>
                  <a:cubicBezTo>
                    <a:pt x="10179" y="6154"/>
                    <a:pt x="10203" y="6173"/>
                    <a:pt x="10230" y="6173"/>
                  </a:cubicBezTo>
                  <a:cubicBezTo>
                    <a:pt x="10235" y="6173"/>
                    <a:pt x="10241" y="6172"/>
                    <a:pt x="10247" y="6170"/>
                  </a:cubicBezTo>
                  <a:cubicBezTo>
                    <a:pt x="10280" y="6163"/>
                    <a:pt x="10299" y="6127"/>
                    <a:pt x="10293" y="6094"/>
                  </a:cubicBezTo>
                  <a:cubicBezTo>
                    <a:pt x="10284" y="6066"/>
                    <a:pt x="10257" y="6050"/>
                    <a:pt x="10229" y="6050"/>
                  </a:cubicBezTo>
                  <a:close/>
                  <a:moveTo>
                    <a:pt x="10322" y="6409"/>
                  </a:moveTo>
                  <a:cubicBezTo>
                    <a:pt x="10318" y="6409"/>
                    <a:pt x="10314" y="6409"/>
                    <a:pt x="10309" y="6410"/>
                  </a:cubicBezTo>
                  <a:cubicBezTo>
                    <a:pt x="10280" y="6416"/>
                    <a:pt x="10260" y="6443"/>
                    <a:pt x="10260" y="6472"/>
                  </a:cubicBezTo>
                  <a:cubicBezTo>
                    <a:pt x="10260" y="6476"/>
                    <a:pt x="10260" y="6482"/>
                    <a:pt x="10263" y="6485"/>
                  </a:cubicBezTo>
                  <a:cubicBezTo>
                    <a:pt x="10269" y="6514"/>
                    <a:pt x="10295" y="6533"/>
                    <a:pt x="10323" y="6533"/>
                  </a:cubicBezTo>
                  <a:cubicBezTo>
                    <a:pt x="10327" y="6533"/>
                    <a:pt x="10331" y="6532"/>
                    <a:pt x="10336" y="6531"/>
                  </a:cubicBezTo>
                  <a:cubicBezTo>
                    <a:pt x="10368" y="6525"/>
                    <a:pt x="10391" y="6492"/>
                    <a:pt x="10382" y="6459"/>
                  </a:cubicBezTo>
                  <a:cubicBezTo>
                    <a:pt x="10376" y="6428"/>
                    <a:pt x="10350" y="6409"/>
                    <a:pt x="10322" y="6409"/>
                  </a:cubicBezTo>
                  <a:close/>
                  <a:moveTo>
                    <a:pt x="10397" y="6773"/>
                  </a:moveTo>
                  <a:cubicBezTo>
                    <a:pt x="10393" y="6773"/>
                    <a:pt x="10389" y="6774"/>
                    <a:pt x="10385" y="6775"/>
                  </a:cubicBezTo>
                  <a:cubicBezTo>
                    <a:pt x="10355" y="6778"/>
                    <a:pt x="10336" y="6804"/>
                    <a:pt x="10336" y="6834"/>
                  </a:cubicBezTo>
                  <a:cubicBezTo>
                    <a:pt x="10336" y="6837"/>
                    <a:pt x="10336" y="6844"/>
                    <a:pt x="10336" y="6847"/>
                  </a:cubicBezTo>
                  <a:cubicBezTo>
                    <a:pt x="10341" y="6876"/>
                    <a:pt x="10368" y="6897"/>
                    <a:pt x="10397" y="6897"/>
                  </a:cubicBezTo>
                  <a:cubicBezTo>
                    <a:pt x="10400" y="6897"/>
                    <a:pt x="10404" y="6897"/>
                    <a:pt x="10408" y="6896"/>
                  </a:cubicBezTo>
                  <a:cubicBezTo>
                    <a:pt x="10441" y="6890"/>
                    <a:pt x="10464" y="6857"/>
                    <a:pt x="10457" y="6824"/>
                  </a:cubicBezTo>
                  <a:cubicBezTo>
                    <a:pt x="10451" y="6795"/>
                    <a:pt x="10428" y="6773"/>
                    <a:pt x="10397" y="6773"/>
                  </a:cubicBezTo>
                  <a:close/>
                  <a:moveTo>
                    <a:pt x="10454" y="7139"/>
                  </a:moveTo>
                  <a:cubicBezTo>
                    <a:pt x="10452" y="7139"/>
                    <a:pt x="10449" y="7139"/>
                    <a:pt x="10447" y="7139"/>
                  </a:cubicBezTo>
                  <a:cubicBezTo>
                    <a:pt x="10418" y="7142"/>
                    <a:pt x="10395" y="7169"/>
                    <a:pt x="10395" y="7202"/>
                  </a:cubicBezTo>
                  <a:cubicBezTo>
                    <a:pt x="10395" y="7205"/>
                    <a:pt x="10395" y="7205"/>
                    <a:pt x="10395" y="7208"/>
                  </a:cubicBezTo>
                  <a:cubicBezTo>
                    <a:pt x="10398" y="7240"/>
                    <a:pt x="10424" y="7262"/>
                    <a:pt x="10452" y="7262"/>
                  </a:cubicBezTo>
                  <a:cubicBezTo>
                    <a:pt x="10456" y="7262"/>
                    <a:pt x="10460" y="7262"/>
                    <a:pt x="10464" y="7261"/>
                  </a:cubicBezTo>
                  <a:cubicBezTo>
                    <a:pt x="10497" y="7257"/>
                    <a:pt x="10520" y="7225"/>
                    <a:pt x="10516" y="7192"/>
                  </a:cubicBezTo>
                  <a:cubicBezTo>
                    <a:pt x="10513" y="7161"/>
                    <a:pt x="10484" y="7139"/>
                    <a:pt x="10454" y="7139"/>
                  </a:cubicBezTo>
                  <a:close/>
                  <a:moveTo>
                    <a:pt x="10496" y="7507"/>
                  </a:moveTo>
                  <a:cubicBezTo>
                    <a:pt x="10494" y="7507"/>
                    <a:pt x="10492" y="7507"/>
                    <a:pt x="10490" y="7507"/>
                  </a:cubicBezTo>
                  <a:cubicBezTo>
                    <a:pt x="10460" y="7510"/>
                    <a:pt x="10434" y="7537"/>
                    <a:pt x="10434" y="7570"/>
                  </a:cubicBezTo>
                  <a:lnTo>
                    <a:pt x="10434" y="7573"/>
                  </a:lnTo>
                  <a:cubicBezTo>
                    <a:pt x="10437" y="7607"/>
                    <a:pt x="10466" y="7629"/>
                    <a:pt x="10497" y="7629"/>
                  </a:cubicBezTo>
                  <a:cubicBezTo>
                    <a:pt x="10499" y="7629"/>
                    <a:pt x="10501" y="7629"/>
                    <a:pt x="10503" y="7629"/>
                  </a:cubicBezTo>
                  <a:cubicBezTo>
                    <a:pt x="10536" y="7625"/>
                    <a:pt x="10562" y="7596"/>
                    <a:pt x="10559" y="7563"/>
                  </a:cubicBezTo>
                  <a:cubicBezTo>
                    <a:pt x="10556" y="7532"/>
                    <a:pt x="10529" y="7507"/>
                    <a:pt x="10496" y="7507"/>
                  </a:cubicBezTo>
                  <a:close/>
                  <a:moveTo>
                    <a:pt x="10525" y="7878"/>
                  </a:moveTo>
                  <a:cubicBezTo>
                    <a:pt x="10523" y="7878"/>
                    <a:pt x="10521" y="7878"/>
                    <a:pt x="10520" y="7878"/>
                  </a:cubicBezTo>
                  <a:cubicBezTo>
                    <a:pt x="10487" y="7878"/>
                    <a:pt x="10460" y="7905"/>
                    <a:pt x="10460" y="7938"/>
                  </a:cubicBezTo>
                  <a:lnTo>
                    <a:pt x="10460" y="7941"/>
                  </a:lnTo>
                  <a:cubicBezTo>
                    <a:pt x="10464" y="7975"/>
                    <a:pt x="10487" y="8000"/>
                    <a:pt x="10520" y="8000"/>
                  </a:cubicBezTo>
                  <a:cubicBezTo>
                    <a:pt x="10522" y="8000"/>
                    <a:pt x="10524" y="8000"/>
                    <a:pt x="10526" y="8000"/>
                  </a:cubicBezTo>
                  <a:cubicBezTo>
                    <a:pt x="10559" y="8000"/>
                    <a:pt x="10585" y="7970"/>
                    <a:pt x="10585" y="7938"/>
                  </a:cubicBezTo>
                  <a:cubicBezTo>
                    <a:pt x="10582" y="7903"/>
                    <a:pt x="10556" y="7878"/>
                    <a:pt x="10525" y="7878"/>
                  </a:cubicBezTo>
                  <a:close/>
                  <a:moveTo>
                    <a:pt x="10529" y="8246"/>
                  </a:moveTo>
                  <a:cubicBezTo>
                    <a:pt x="10497" y="8246"/>
                    <a:pt x="10470" y="8276"/>
                    <a:pt x="10470" y="8309"/>
                  </a:cubicBezTo>
                  <a:cubicBezTo>
                    <a:pt x="10470" y="8345"/>
                    <a:pt x="10497" y="8371"/>
                    <a:pt x="10529" y="8371"/>
                  </a:cubicBezTo>
                  <a:cubicBezTo>
                    <a:pt x="10566" y="8371"/>
                    <a:pt x="10592" y="8342"/>
                    <a:pt x="10592" y="8309"/>
                  </a:cubicBezTo>
                  <a:cubicBezTo>
                    <a:pt x="10592" y="8276"/>
                    <a:pt x="10566" y="8246"/>
                    <a:pt x="10529" y="8246"/>
                  </a:cubicBezTo>
                  <a:close/>
                  <a:moveTo>
                    <a:pt x="10526" y="8618"/>
                  </a:moveTo>
                  <a:cubicBezTo>
                    <a:pt x="10493" y="8618"/>
                    <a:pt x="10464" y="8644"/>
                    <a:pt x="10460" y="8677"/>
                  </a:cubicBezTo>
                  <a:lnTo>
                    <a:pt x="10460" y="8680"/>
                  </a:lnTo>
                  <a:cubicBezTo>
                    <a:pt x="10460" y="8713"/>
                    <a:pt x="10487" y="8739"/>
                    <a:pt x="10520" y="8742"/>
                  </a:cubicBezTo>
                  <a:cubicBezTo>
                    <a:pt x="10556" y="8742"/>
                    <a:pt x="10582" y="8716"/>
                    <a:pt x="10585" y="8683"/>
                  </a:cubicBezTo>
                  <a:cubicBezTo>
                    <a:pt x="10585" y="8647"/>
                    <a:pt x="10559" y="8621"/>
                    <a:pt x="10526" y="8618"/>
                  </a:cubicBezTo>
                  <a:close/>
                  <a:moveTo>
                    <a:pt x="10498" y="8989"/>
                  </a:moveTo>
                  <a:cubicBezTo>
                    <a:pt x="10467" y="8989"/>
                    <a:pt x="10441" y="9014"/>
                    <a:pt x="10437" y="9045"/>
                  </a:cubicBezTo>
                  <a:lnTo>
                    <a:pt x="10437" y="9051"/>
                  </a:lnTo>
                  <a:cubicBezTo>
                    <a:pt x="10437" y="9081"/>
                    <a:pt x="10460" y="9107"/>
                    <a:pt x="10493" y="9110"/>
                  </a:cubicBezTo>
                  <a:cubicBezTo>
                    <a:pt x="10495" y="9111"/>
                    <a:pt x="10497" y="9111"/>
                    <a:pt x="10499" y="9111"/>
                  </a:cubicBezTo>
                  <a:cubicBezTo>
                    <a:pt x="10533" y="9111"/>
                    <a:pt x="10559" y="9086"/>
                    <a:pt x="10562" y="9055"/>
                  </a:cubicBezTo>
                  <a:cubicBezTo>
                    <a:pt x="10562" y="9022"/>
                    <a:pt x="10539" y="8992"/>
                    <a:pt x="10503" y="8989"/>
                  </a:cubicBezTo>
                  <a:cubicBezTo>
                    <a:pt x="10501" y="8989"/>
                    <a:pt x="10499" y="8989"/>
                    <a:pt x="10498" y="8989"/>
                  </a:cubicBezTo>
                  <a:close/>
                  <a:moveTo>
                    <a:pt x="10461" y="9356"/>
                  </a:moveTo>
                  <a:cubicBezTo>
                    <a:pt x="10430" y="9356"/>
                    <a:pt x="10401" y="9379"/>
                    <a:pt x="10398" y="9409"/>
                  </a:cubicBezTo>
                  <a:cubicBezTo>
                    <a:pt x="10398" y="9413"/>
                    <a:pt x="10398" y="9416"/>
                    <a:pt x="10398" y="9419"/>
                  </a:cubicBezTo>
                  <a:cubicBezTo>
                    <a:pt x="10398" y="9449"/>
                    <a:pt x="10421" y="9475"/>
                    <a:pt x="10451" y="9478"/>
                  </a:cubicBezTo>
                  <a:cubicBezTo>
                    <a:pt x="10454" y="9479"/>
                    <a:pt x="10457" y="9479"/>
                    <a:pt x="10461" y="9479"/>
                  </a:cubicBezTo>
                  <a:cubicBezTo>
                    <a:pt x="10490" y="9479"/>
                    <a:pt x="10517" y="9455"/>
                    <a:pt x="10520" y="9426"/>
                  </a:cubicBezTo>
                  <a:cubicBezTo>
                    <a:pt x="10526" y="9393"/>
                    <a:pt x="10500" y="9360"/>
                    <a:pt x="10467" y="9357"/>
                  </a:cubicBezTo>
                  <a:cubicBezTo>
                    <a:pt x="10465" y="9357"/>
                    <a:pt x="10463" y="9356"/>
                    <a:pt x="10461" y="9356"/>
                  </a:cubicBezTo>
                  <a:close/>
                  <a:moveTo>
                    <a:pt x="10402" y="9724"/>
                  </a:moveTo>
                  <a:cubicBezTo>
                    <a:pt x="10372" y="9724"/>
                    <a:pt x="10348" y="9745"/>
                    <a:pt x="10342" y="9774"/>
                  </a:cubicBezTo>
                  <a:cubicBezTo>
                    <a:pt x="10342" y="9777"/>
                    <a:pt x="10339" y="9781"/>
                    <a:pt x="10339" y="9784"/>
                  </a:cubicBezTo>
                  <a:cubicBezTo>
                    <a:pt x="10339" y="9813"/>
                    <a:pt x="10362" y="9840"/>
                    <a:pt x="10391" y="9846"/>
                  </a:cubicBezTo>
                  <a:cubicBezTo>
                    <a:pt x="10394" y="9847"/>
                    <a:pt x="10396" y="9847"/>
                    <a:pt x="10399" y="9847"/>
                  </a:cubicBezTo>
                  <a:cubicBezTo>
                    <a:pt x="10429" y="9847"/>
                    <a:pt x="10458" y="9827"/>
                    <a:pt x="10464" y="9794"/>
                  </a:cubicBezTo>
                  <a:cubicBezTo>
                    <a:pt x="10467" y="9761"/>
                    <a:pt x="10447" y="9731"/>
                    <a:pt x="10414" y="9725"/>
                  </a:cubicBezTo>
                  <a:cubicBezTo>
                    <a:pt x="10410" y="9724"/>
                    <a:pt x="10406" y="9724"/>
                    <a:pt x="10402" y="9724"/>
                  </a:cubicBezTo>
                  <a:close/>
                  <a:moveTo>
                    <a:pt x="10331" y="10085"/>
                  </a:moveTo>
                  <a:cubicBezTo>
                    <a:pt x="10302" y="10085"/>
                    <a:pt x="10276" y="10106"/>
                    <a:pt x="10270" y="10135"/>
                  </a:cubicBezTo>
                  <a:cubicBezTo>
                    <a:pt x="10267" y="10139"/>
                    <a:pt x="10267" y="10142"/>
                    <a:pt x="10267" y="10149"/>
                  </a:cubicBezTo>
                  <a:cubicBezTo>
                    <a:pt x="10267" y="10175"/>
                    <a:pt x="10286" y="10201"/>
                    <a:pt x="10316" y="10208"/>
                  </a:cubicBezTo>
                  <a:cubicBezTo>
                    <a:pt x="10320" y="10209"/>
                    <a:pt x="10324" y="10209"/>
                    <a:pt x="10329" y="10209"/>
                  </a:cubicBezTo>
                  <a:cubicBezTo>
                    <a:pt x="10357" y="10209"/>
                    <a:pt x="10382" y="10190"/>
                    <a:pt x="10388" y="10162"/>
                  </a:cubicBezTo>
                  <a:cubicBezTo>
                    <a:pt x="10395" y="10129"/>
                    <a:pt x="10375" y="10096"/>
                    <a:pt x="10342" y="10086"/>
                  </a:cubicBezTo>
                  <a:cubicBezTo>
                    <a:pt x="10338" y="10085"/>
                    <a:pt x="10335" y="10085"/>
                    <a:pt x="10331" y="10085"/>
                  </a:cubicBezTo>
                  <a:close/>
                  <a:moveTo>
                    <a:pt x="10239" y="10445"/>
                  </a:moveTo>
                  <a:cubicBezTo>
                    <a:pt x="10212" y="10445"/>
                    <a:pt x="10187" y="10463"/>
                    <a:pt x="10181" y="10490"/>
                  </a:cubicBezTo>
                  <a:cubicBezTo>
                    <a:pt x="10178" y="10497"/>
                    <a:pt x="10178" y="10503"/>
                    <a:pt x="10178" y="10507"/>
                  </a:cubicBezTo>
                  <a:cubicBezTo>
                    <a:pt x="10178" y="10533"/>
                    <a:pt x="10194" y="10559"/>
                    <a:pt x="10224" y="10566"/>
                  </a:cubicBezTo>
                  <a:cubicBezTo>
                    <a:pt x="10230" y="10567"/>
                    <a:pt x="10235" y="10568"/>
                    <a:pt x="10241" y="10568"/>
                  </a:cubicBezTo>
                  <a:cubicBezTo>
                    <a:pt x="10268" y="10568"/>
                    <a:pt x="10291" y="10550"/>
                    <a:pt x="10299" y="10523"/>
                  </a:cubicBezTo>
                  <a:cubicBezTo>
                    <a:pt x="10306" y="10490"/>
                    <a:pt x="10290" y="10457"/>
                    <a:pt x="10257" y="10447"/>
                  </a:cubicBezTo>
                  <a:cubicBezTo>
                    <a:pt x="10251" y="10446"/>
                    <a:pt x="10245" y="10445"/>
                    <a:pt x="10239" y="10445"/>
                  </a:cubicBezTo>
                  <a:close/>
                  <a:moveTo>
                    <a:pt x="10131" y="10801"/>
                  </a:moveTo>
                  <a:cubicBezTo>
                    <a:pt x="10106" y="10801"/>
                    <a:pt x="10084" y="10819"/>
                    <a:pt x="10076" y="10845"/>
                  </a:cubicBezTo>
                  <a:cubicBezTo>
                    <a:pt x="10073" y="10852"/>
                    <a:pt x="10073" y="10855"/>
                    <a:pt x="10073" y="10861"/>
                  </a:cubicBezTo>
                  <a:cubicBezTo>
                    <a:pt x="10073" y="10888"/>
                    <a:pt x="10089" y="10914"/>
                    <a:pt x="10116" y="10921"/>
                  </a:cubicBezTo>
                  <a:cubicBezTo>
                    <a:pt x="10121" y="10922"/>
                    <a:pt x="10127" y="10923"/>
                    <a:pt x="10133" y="10923"/>
                  </a:cubicBezTo>
                  <a:cubicBezTo>
                    <a:pt x="10158" y="10923"/>
                    <a:pt x="10183" y="10908"/>
                    <a:pt x="10191" y="10881"/>
                  </a:cubicBezTo>
                  <a:cubicBezTo>
                    <a:pt x="10201" y="10848"/>
                    <a:pt x="10184" y="10815"/>
                    <a:pt x="10152" y="10806"/>
                  </a:cubicBezTo>
                  <a:cubicBezTo>
                    <a:pt x="10145" y="10803"/>
                    <a:pt x="10138" y="10801"/>
                    <a:pt x="10131" y="10801"/>
                  </a:cubicBezTo>
                  <a:close/>
                  <a:moveTo>
                    <a:pt x="10010" y="11153"/>
                  </a:moveTo>
                  <a:cubicBezTo>
                    <a:pt x="9985" y="11153"/>
                    <a:pt x="9962" y="11168"/>
                    <a:pt x="9955" y="11193"/>
                  </a:cubicBezTo>
                  <a:cubicBezTo>
                    <a:pt x="9951" y="11200"/>
                    <a:pt x="9948" y="11206"/>
                    <a:pt x="9948" y="11213"/>
                  </a:cubicBezTo>
                  <a:cubicBezTo>
                    <a:pt x="9948" y="11239"/>
                    <a:pt x="9964" y="11262"/>
                    <a:pt x="9991" y="11272"/>
                  </a:cubicBezTo>
                  <a:cubicBezTo>
                    <a:pt x="9996" y="11274"/>
                    <a:pt x="10003" y="11275"/>
                    <a:pt x="10009" y="11275"/>
                  </a:cubicBezTo>
                  <a:cubicBezTo>
                    <a:pt x="10034" y="11275"/>
                    <a:pt x="10059" y="11260"/>
                    <a:pt x="10070" y="11236"/>
                  </a:cubicBezTo>
                  <a:cubicBezTo>
                    <a:pt x="10079" y="11203"/>
                    <a:pt x="10063" y="11167"/>
                    <a:pt x="10033" y="11157"/>
                  </a:cubicBezTo>
                  <a:cubicBezTo>
                    <a:pt x="10026" y="11154"/>
                    <a:pt x="10018" y="11153"/>
                    <a:pt x="10010" y="11153"/>
                  </a:cubicBezTo>
                  <a:close/>
                  <a:moveTo>
                    <a:pt x="9873" y="11497"/>
                  </a:moveTo>
                  <a:cubicBezTo>
                    <a:pt x="9849" y="11497"/>
                    <a:pt x="9826" y="11511"/>
                    <a:pt x="9817" y="11535"/>
                  </a:cubicBezTo>
                  <a:cubicBezTo>
                    <a:pt x="9813" y="11542"/>
                    <a:pt x="9813" y="11551"/>
                    <a:pt x="9810" y="11558"/>
                  </a:cubicBezTo>
                  <a:cubicBezTo>
                    <a:pt x="9810" y="11581"/>
                    <a:pt x="9826" y="11604"/>
                    <a:pt x="9849" y="11614"/>
                  </a:cubicBezTo>
                  <a:cubicBezTo>
                    <a:pt x="9857" y="11618"/>
                    <a:pt x="9866" y="11620"/>
                    <a:pt x="9874" y="11620"/>
                  </a:cubicBezTo>
                  <a:cubicBezTo>
                    <a:pt x="9897" y="11620"/>
                    <a:pt x="9920" y="11606"/>
                    <a:pt x="9932" y="11584"/>
                  </a:cubicBezTo>
                  <a:cubicBezTo>
                    <a:pt x="9945" y="11551"/>
                    <a:pt x="9928" y="11515"/>
                    <a:pt x="9899" y="11502"/>
                  </a:cubicBezTo>
                  <a:cubicBezTo>
                    <a:pt x="9890" y="11499"/>
                    <a:pt x="9881" y="11497"/>
                    <a:pt x="9873" y="11497"/>
                  </a:cubicBezTo>
                  <a:close/>
                  <a:moveTo>
                    <a:pt x="9721" y="11835"/>
                  </a:moveTo>
                  <a:cubicBezTo>
                    <a:pt x="9697" y="11835"/>
                    <a:pt x="9675" y="11848"/>
                    <a:pt x="9665" y="11870"/>
                  </a:cubicBezTo>
                  <a:cubicBezTo>
                    <a:pt x="9659" y="11880"/>
                    <a:pt x="9659" y="11886"/>
                    <a:pt x="9659" y="11896"/>
                  </a:cubicBezTo>
                  <a:cubicBezTo>
                    <a:pt x="9659" y="11919"/>
                    <a:pt x="9672" y="11942"/>
                    <a:pt x="9692" y="11952"/>
                  </a:cubicBezTo>
                  <a:cubicBezTo>
                    <a:pt x="9701" y="11957"/>
                    <a:pt x="9711" y="11959"/>
                    <a:pt x="9721" y="11959"/>
                  </a:cubicBezTo>
                  <a:cubicBezTo>
                    <a:pt x="9744" y="11959"/>
                    <a:pt x="9765" y="11946"/>
                    <a:pt x="9777" y="11923"/>
                  </a:cubicBezTo>
                  <a:cubicBezTo>
                    <a:pt x="9790" y="11893"/>
                    <a:pt x="9777" y="11857"/>
                    <a:pt x="9748" y="11840"/>
                  </a:cubicBezTo>
                  <a:cubicBezTo>
                    <a:pt x="9739" y="11837"/>
                    <a:pt x="9730" y="11835"/>
                    <a:pt x="9721" y="11835"/>
                  </a:cubicBezTo>
                  <a:close/>
                  <a:moveTo>
                    <a:pt x="9553" y="12165"/>
                  </a:moveTo>
                  <a:cubicBezTo>
                    <a:pt x="9531" y="12165"/>
                    <a:pt x="9509" y="12178"/>
                    <a:pt x="9498" y="12199"/>
                  </a:cubicBezTo>
                  <a:cubicBezTo>
                    <a:pt x="9491" y="12208"/>
                    <a:pt x="9491" y="12218"/>
                    <a:pt x="9491" y="12228"/>
                  </a:cubicBezTo>
                  <a:cubicBezTo>
                    <a:pt x="9491" y="12251"/>
                    <a:pt x="9501" y="12271"/>
                    <a:pt x="9524" y="12281"/>
                  </a:cubicBezTo>
                  <a:cubicBezTo>
                    <a:pt x="9534" y="12286"/>
                    <a:pt x="9544" y="12289"/>
                    <a:pt x="9554" y="12289"/>
                  </a:cubicBezTo>
                  <a:cubicBezTo>
                    <a:pt x="9575" y="12289"/>
                    <a:pt x="9595" y="12278"/>
                    <a:pt x="9606" y="12258"/>
                  </a:cubicBezTo>
                  <a:cubicBezTo>
                    <a:pt x="9623" y="12228"/>
                    <a:pt x="9610" y="12189"/>
                    <a:pt x="9580" y="12172"/>
                  </a:cubicBezTo>
                  <a:cubicBezTo>
                    <a:pt x="9571" y="12167"/>
                    <a:pt x="9562" y="12165"/>
                    <a:pt x="9553" y="12165"/>
                  </a:cubicBezTo>
                  <a:close/>
                  <a:moveTo>
                    <a:pt x="9369" y="12490"/>
                  </a:moveTo>
                  <a:cubicBezTo>
                    <a:pt x="9348" y="12490"/>
                    <a:pt x="9328" y="12501"/>
                    <a:pt x="9317" y="12521"/>
                  </a:cubicBezTo>
                  <a:cubicBezTo>
                    <a:pt x="9311" y="12530"/>
                    <a:pt x="9307" y="12540"/>
                    <a:pt x="9307" y="12550"/>
                  </a:cubicBezTo>
                  <a:cubicBezTo>
                    <a:pt x="9307" y="12573"/>
                    <a:pt x="9317" y="12593"/>
                    <a:pt x="9337" y="12603"/>
                  </a:cubicBezTo>
                  <a:cubicBezTo>
                    <a:pt x="9347" y="12610"/>
                    <a:pt x="9359" y="12613"/>
                    <a:pt x="9370" y="12613"/>
                  </a:cubicBezTo>
                  <a:cubicBezTo>
                    <a:pt x="9390" y="12613"/>
                    <a:pt x="9410" y="12602"/>
                    <a:pt x="9422" y="12583"/>
                  </a:cubicBezTo>
                  <a:cubicBezTo>
                    <a:pt x="9439" y="12553"/>
                    <a:pt x="9429" y="12514"/>
                    <a:pt x="9399" y="12498"/>
                  </a:cubicBezTo>
                  <a:cubicBezTo>
                    <a:pt x="9390" y="12492"/>
                    <a:pt x="9379" y="12490"/>
                    <a:pt x="9369" y="12490"/>
                  </a:cubicBezTo>
                  <a:close/>
                  <a:moveTo>
                    <a:pt x="9173" y="12803"/>
                  </a:moveTo>
                  <a:cubicBezTo>
                    <a:pt x="9152" y="12803"/>
                    <a:pt x="9133" y="12814"/>
                    <a:pt x="9120" y="12833"/>
                  </a:cubicBezTo>
                  <a:cubicBezTo>
                    <a:pt x="9113" y="12842"/>
                    <a:pt x="9110" y="12852"/>
                    <a:pt x="9110" y="12865"/>
                  </a:cubicBezTo>
                  <a:cubicBezTo>
                    <a:pt x="9110" y="12885"/>
                    <a:pt x="9120" y="12905"/>
                    <a:pt x="9136" y="12915"/>
                  </a:cubicBezTo>
                  <a:cubicBezTo>
                    <a:pt x="9148" y="12922"/>
                    <a:pt x="9161" y="12926"/>
                    <a:pt x="9173" y="12926"/>
                  </a:cubicBezTo>
                  <a:cubicBezTo>
                    <a:pt x="9193" y="12926"/>
                    <a:pt x="9212" y="12917"/>
                    <a:pt x="9222" y="12898"/>
                  </a:cubicBezTo>
                  <a:cubicBezTo>
                    <a:pt x="9242" y="12869"/>
                    <a:pt x="9235" y="12833"/>
                    <a:pt x="9205" y="12813"/>
                  </a:cubicBezTo>
                  <a:cubicBezTo>
                    <a:pt x="9195" y="12806"/>
                    <a:pt x="9184" y="12803"/>
                    <a:pt x="9173" y="12803"/>
                  </a:cubicBezTo>
                  <a:close/>
                  <a:moveTo>
                    <a:pt x="8959" y="13108"/>
                  </a:moveTo>
                  <a:cubicBezTo>
                    <a:pt x="8940" y="13108"/>
                    <a:pt x="8921" y="13117"/>
                    <a:pt x="8910" y="13135"/>
                  </a:cubicBezTo>
                  <a:cubicBezTo>
                    <a:pt x="8903" y="13145"/>
                    <a:pt x="8900" y="13158"/>
                    <a:pt x="8900" y="13171"/>
                  </a:cubicBezTo>
                  <a:cubicBezTo>
                    <a:pt x="8900" y="13187"/>
                    <a:pt x="8907" y="13207"/>
                    <a:pt x="8923" y="13220"/>
                  </a:cubicBezTo>
                  <a:cubicBezTo>
                    <a:pt x="8935" y="13228"/>
                    <a:pt x="8947" y="13232"/>
                    <a:pt x="8960" y="13232"/>
                  </a:cubicBezTo>
                  <a:cubicBezTo>
                    <a:pt x="8979" y="13232"/>
                    <a:pt x="8998" y="13223"/>
                    <a:pt x="9012" y="13207"/>
                  </a:cubicBezTo>
                  <a:cubicBezTo>
                    <a:pt x="9031" y="13178"/>
                    <a:pt x="9025" y="13141"/>
                    <a:pt x="8995" y="13122"/>
                  </a:cubicBezTo>
                  <a:cubicBezTo>
                    <a:pt x="8985" y="13112"/>
                    <a:pt x="8972" y="13108"/>
                    <a:pt x="8959" y="13108"/>
                  </a:cubicBezTo>
                  <a:close/>
                  <a:moveTo>
                    <a:pt x="8737" y="13403"/>
                  </a:moveTo>
                  <a:cubicBezTo>
                    <a:pt x="8719" y="13403"/>
                    <a:pt x="8700" y="13412"/>
                    <a:pt x="8686" y="13427"/>
                  </a:cubicBezTo>
                  <a:cubicBezTo>
                    <a:pt x="8680" y="13437"/>
                    <a:pt x="8673" y="13450"/>
                    <a:pt x="8673" y="13467"/>
                  </a:cubicBezTo>
                  <a:cubicBezTo>
                    <a:pt x="8673" y="13483"/>
                    <a:pt x="8683" y="13503"/>
                    <a:pt x="8696" y="13513"/>
                  </a:cubicBezTo>
                  <a:cubicBezTo>
                    <a:pt x="8707" y="13522"/>
                    <a:pt x="8721" y="13527"/>
                    <a:pt x="8734" y="13527"/>
                  </a:cubicBezTo>
                  <a:cubicBezTo>
                    <a:pt x="8753" y="13527"/>
                    <a:pt x="8772" y="13518"/>
                    <a:pt x="8785" y="13503"/>
                  </a:cubicBezTo>
                  <a:cubicBezTo>
                    <a:pt x="8805" y="13477"/>
                    <a:pt x="8801" y="13437"/>
                    <a:pt x="8775" y="13417"/>
                  </a:cubicBezTo>
                  <a:cubicBezTo>
                    <a:pt x="8764" y="13408"/>
                    <a:pt x="8751" y="13403"/>
                    <a:pt x="8737" y="13403"/>
                  </a:cubicBezTo>
                  <a:close/>
                  <a:moveTo>
                    <a:pt x="8498" y="13688"/>
                  </a:moveTo>
                  <a:cubicBezTo>
                    <a:pt x="8481" y="13688"/>
                    <a:pt x="8464" y="13695"/>
                    <a:pt x="8453" y="13710"/>
                  </a:cubicBezTo>
                  <a:cubicBezTo>
                    <a:pt x="8443" y="13720"/>
                    <a:pt x="8437" y="13736"/>
                    <a:pt x="8437" y="13749"/>
                  </a:cubicBezTo>
                  <a:cubicBezTo>
                    <a:pt x="8437" y="13766"/>
                    <a:pt x="8443" y="13785"/>
                    <a:pt x="8456" y="13795"/>
                  </a:cubicBezTo>
                  <a:cubicBezTo>
                    <a:pt x="8468" y="13806"/>
                    <a:pt x="8483" y="13811"/>
                    <a:pt x="8497" y="13811"/>
                  </a:cubicBezTo>
                  <a:cubicBezTo>
                    <a:pt x="8515" y="13811"/>
                    <a:pt x="8532" y="13803"/>
                    <a:pt x="8545" y="13789"/>
                  </a:cubicBezTo>
                  <a:cubicBezTo>
                    <a:pt x="8568" y="13766"/>
                    <a:pt x="8565" y="13726"/>
                    <a:pt x="8539" y="13703"/>
                  </a:cubicBezTo>
                  <a:cubicBezTo>
                    <a:pt x="8527" y="13693"/>
                    <a:pt x="8512" y="13688"/>
                    <a:pt x="8498" y="13688"/>
                  </a:cubicBezTo>
                  <a:close/>
                  <a:moveTo>
                    <a:pt x="8248" y="13962"/>
                  </a:moveTo>
                  <a:cubicBezTo>
                    <a:pt x="8232" y="13962"/>
                    <a:pt x="8215" y="13969"/>
                    <a:pt x="8203" y="13982"/>
                  </a:cubicBezTo>
                  <a:cubicBezTo>
                    <a:pt x="8194" y="13992"/>
                    <a:pt x="8187" y="14009"/>
                    <a:pt x="8187" y="14025"/>
                  </a:cubicBezTo>
                  <a:cubicBezTo>
                    <a:pt x="8187" y="14042"/>
                    <a:pt x="8194" y="14058"/>
                    <a:pt x="8207" y="14068"/>
                  </a:cubicBezTo>
                  <a:cubicBezTo>
                    <a:pt x="8218" y="14079"/>
                    <a:pt x="8234" y="14085"/>
                    <a:pt x="8249" y="14085"/>
                  </a:cubicBezTo>
                  <a:cubicBezTo>
                    <a:pt x="8265" y="14085"/>
                    <a:pt x="8281" y="14079"/>
                    <a:pt x="8292" y="14068"/>
                  </a:cubicBezTo>
                  <a:cubicBezTo>
                    <a:pt x="8315" y="14042"/>
                    <a:pt x="8315" y="14002"/>
                    <a:pt x="8292" y="13979"/>
                  </a:cubicBezTo>
                  <a:cubicBezTo>
                    <a:pt x="8279" y="13968"/>
                    <a:pt x="8264" y="13962"/>
                    <a:pt x="8248" y="13962"/>
                  </a:cubicBezTo>
                  <a:close/>
                  <a:moveTo>
                    <a:pt x="7987" y="14225"/>
                  </a:moveTo>
                  <a:cubicBezTo>
                    <a:pt x="7972" y="14225"/>
                    <a:pt x="7957" y="14231"/>
                    <a:pt x="7944" y="14242"/>
                  </a:cubicBezTo>
                  <a:cubicBezTo>
                    <a:pt x="7931" y="14255"/>
                    <a:pt x="7924" y="14272"/>
                    <a:pt x="7924" y="14288"/>
                  </a:cubicBezTo>
                  <a:cubicBezTo>
                    <a:pt x="7924" y="14301"/>
                    <a:pt x="7931" y="14318"/>
                    <a:pt x="7944" y="14327"/>
                  </a:cubicBezTo>
                  <a:cubicBezTo>
                    <a:pt x="7956" y="14341"/>
                    <a:pt x="7972" y="14348"/>
                    <a:pt x="7988" y="14348"/>
                  </a:cubicBezTo>
                  <a:cubicBezTo>
                    <a:pt x="8003" y="14348"/>
                    <a:pt x="8018" y="14342"/>
                    <a:pt x="8029" y="14331"/>
                  </a:cubicBezTo>
                  <a:cubicBezTo>
                    <a:pt x="8052" y="14308"/>
                    <a:pt x="8056" y="14268"/>
                    <a:pt x="8033" y="14245"/>
                  </a:cubicBezTo>
                  <a:cubicBezTo>
                    <a:pt x="8019" y="14232"/>
                    <a:pt x="8003" y="14225"/>
                    <a:pt x="7987" y="14225"/>
                  </a:cubicBezTo>
                  <a:close/>
                  <a:moveTo>
                    <a:pt x="7714" y="14476"/>
                  </a:moveTo>
                  <a:cubicBezTo>
                    <a:pt x="7699" y="14476"/>
                    <a:pt x="7685" y="14481"/>
                    <a:pt x="7675" y="14492"/>
                  </a:cubicBezTo>
                  <a:cubicBezTo>
                    <a:pt x="7658" y="14502"/>
                    <a:pt x="7652" y="14521"/>
                    <a:pt x="7652" y="14538"/>
                  </a:cubicBezTo>
                  <a:cubicBezTo>
                    <a:pt x="7652" y="14551"/>
                    <a:pt x="7658" y="14564"/>
                    <a:pt x="7668" y="14577"/>
                  </a:cubicBezTo>
                  <a:cubicBezTo>
                    <a:pt x="7681" y="14592"/>
                    <a:pt x="7697" y="14599"/>
                    <a:pt x="7714" y="14599"/>
                  </a:cubicBezTo>
                  <a:cubicBezTo>
                    <a:pt x="7728" y="14599"/>
                    <a:pt x="7742" y="14594"/>
                    <a:pt x="7753" y="14584"/>
                  </a:cubicBezTo>
                  <a:cubicBezTo>
                    <a:pt x="7780" y="14561"/>
                    <a:pt x="7783" y="14521"/>
                    <a:pt x="7760" y="14495"/>
                  </a:cubicBezTo>
                  <a:cubicBezTo>
                    <a:pt x="7748" y="14483"/>
                    <a:pt x="7731" y="14476"/>
                    <a:pt x="7714" y="14476"/>
                  </a:cubicBezTo>
                  <a:close/>
                  <a:moveTo>
                    <a:pt x="7431" y="14713"/>
                  </a:moveTo>
                  <a:cubicBezTo>
                    <a:pt x="7417" y="14713"/>
                    <a:pt x="7403" y="14718"/>
                    <a:pt x="7392" y="14728"/>
                  </a:cubicBezTo>
                  <a:cubicBezTo>
                    <a:pt x="7376" y="14738"/>
                    <a:pt x="7369" y="14758"/>
                    <a:pt x="7369" y="14774"/>
                  </a:cubicBezTo>
                  <a:cubicBezTo>
                    <a:pt x="7369" y="14787"/>
                    <a:pt x="7372" y="14801"/>
                    <a:pt x="7382" y="14814"/>
                  </a:cubicBezTo>
                  <a:cubicBezTo>
                    <a:pt x="7393" y="14829"/>
                    <a:pt x="7411" y="14836"/>
                    <a:pt x="7429" y="14836"/>
                  </a:cubicBezTo>
                  <a:cubicBezTo>
                    <a:pt x="7443" y="14836"/>
                    <a:pt x="7456" y="14832"/>
                    <a:pt x="7468" y="14824"/>
                  </a:cubicBezTo>
                  <a:cubicBezTo>
                    <a:pt x="7494" y="14801"/>
                    <a:pt x="7500" y="14764"/>
                    <a:pt x="7477" y="14738"/>
                  </a:cubicBezTo>
                  <a:cubicBezTo>
                    <a:pt x="7466" y="14721"/>
                    <a:pt x="7449" y="14713"/>
                    <a:pt x="7431" y="14713"/>
                  </a:cubicBezTo>
                  <a:close/>
                  <a:moveTo>
                    <a:pt x="7136" y="14938"/>
                  </a:moveTo>
                  <a:cubicBezTo>
                    <a:pt x="7123" y="14938"/>
                    <a:pt x="7110" y="14942"/>
                    <a:pt x="7100" y="14952"/>
                  </a:cubicBezTo>
                  <a:cubicBezTo>
                    <a:pt x="7083" y="14962"/>
                    <a:pt x="7073" y="14981"/>
                    <a:pt x="7073" y="15001"/>
                  </a:cubicBezTo>
                  <a:cubicBezTo>
                    <a:pt x="7073" y="15014"/>
                    <a:pt x="7077" y="15024"/>
                    <a:pt x="7086" y="15037"/>
                  </a:cubicBezTo>
                  <a:cubicBezTo>
                    <a:pt x="7098" y="15053"/>
                    <a:pt x="7116" y="15062"/>
                    <a:pt x="7135" y="15062"/>
                  </a:cubicBezTo>
                  <a:cubicBezTo>
                    <a:pt x="7148" y="15062"/>
                    <a:pt x="7160" y="15058"/>
                    <a:pt x="7172" y="15050"/>
                  </a:cubicBezTo>
                  <a:cubicBezTo>
                    <a:pt x="7198" y="15030"/>
                    <a:pt x="7205" y="14991"/>
                    <a:pt x="7185" y="14965"/>
                  </a:cubicBezTo>
                  <a:cubicBezTo>
                    <a:pt x="7173" y="14947"/>
                    <a:pt x="7155" y="14938"/>
                    <a:pt x="7136" y="14938"/>
                  </a:cubicBezTo>
                  <a:close/>
                  <a:moveTo>
                    <a:pt x="6833" y="15151"/>
                  </a:moveTo>
                  <a:cubicBezTo>
                    <a:pt x="6821" y="15151"/>
                    <a:pt x="6809" y="15154"/>
                    <a:pt x="6797" y="15162"/>
                  </a:cubicBezTo>
                  <a:cubicBezTo>
                    <a:pt x="6781" y="15172"/>
                    <a:pt x="6771" y="15191"/>
                    <a:pt x="6771" y="15211"/>
                  </a:cubicBezTo>
                  <a:cubicBezTo>
                    <a:pt x="6771" y="15224"/>
                    <a:pt x="6774" y="15234"/>
                    <a:pt x="6781" y="15247"/>
                  </a:cubicBezTo>
                  <a:cubicBezTo>
                    <a:pt x="6793" y="15264"/>
                    <a:pt x="6812" y="15273"/>
                    <a:pt x="6832" y="15273"/>
                  </a:cubicBezTo>
                  <a:cubicBezTo>
                    <a:pt x="6844" y="15273"/>
                    <a:pt x="6855" y="15270"/>
                    <a:pt x="6866" y="15264"/>
                  </a:cubicBezTo>
                  <a:cubicBezTo>
                    <a:pt x="6893" y="15244"/>
                    <a:pt x="6902" y="15205"/>
                    <a:pt x="6883" y="15178"/>
                  </a:cubicBezTo>
                  <a:cubicBezTo>
                    <a:pt x="6871" y="15160"/>
                    <a:pt x="6852" y="15151"/>
                    <a:pt x="6833" y="15151"/>
                  </a:cubicBezTo>
                  <a:close/>
                  <a:moveTo>
                    <a:pt x="6516" y="15348"/>
                  </a:moveTo>
                  <a:cubicBezTo>
                    <a:pt x="6506" y="15348"/>
                    <a:pt x="6495" y="15350"/>
                    <a:pt x="6485" y="15356"/>
                  </a:cubicBezTo>
                  <a:cubicBezTo>
                    <a:pt x="6469" y="15369"/>
                    <a:pt x="6456" y="15389"/>
                    <a:pt x="6456" y="15408"/>
                  </a:cubicBezTo>
                  <a:cubicBezTo>
                    <a:pt x="6456" y="15421"/>
                    <a:pt x="6459" y="15431"/>
                    <a:pt x="6466" y="15441"/>
                  </a:cubicBezTo>
                  <a:cubicBezTo>
                    <a:pt x="6476" y="15460"/>
                    <a:pt x="6496" y="15471"/>
                    <a:pt x="6517" y="15471"/>
                  </a:cubicBezTo>
                  <a:cubicBezTo>
                    <a:pt x="6529" y="15471"/>
                    <a:pt x="6540" y="15468"/>
                    <a:pt x="6551" y="15461"/>
                  </a:cubicBezTo>
                  <a:cubicBezTo>
                    <a:pt x="6581" y="15444"/>
                    <a:pt x="6590" y="15408"/>
                    <a:pt x="6571" y="15379"/>
                  </a:cubicBezTo>
                  <a:cubicBezTo>
                    <a:pt x="6560" y="15359"/>
                    <a:pt x="6538" y="15348"/>
                    <a:pt x="6516" y="15348"/>
                  </a:cubicBezTo>
                  <a:close/>
                  <a:moveTo>
                    <a:pt x="6197" y="15532"/>
                  </a:moveTo>
                  <a:cubicBezTo>
                    <a:pt x="6187" y="15532"/>
                    <a:pt x="6176" y="15534"/>
                    <a:pt x="6167" y="15540"/>
                  </a:cubicBezTo>
                  <a:cubicBezTo>
                    <a:pt x="6147" y="15550"/>
                    <a:pt x="6137" y="15573"/>
                    <a:pt x="6137" y="15592"/>
                  </a:cubicBezTo>
                  <a:cubicBezTo>
                    <a:pt x="6137" y="15602"/>
                    <a:pt x="6137" y="15612"/>
                    <a:pt x="6144" y="15622"/>
                  </a:cubicBezTo>
                  <a:cubicBezTo>
                    <a:pt x="6155" y="15643"/>
                    <a:pt x="6176" y="15655"/>
                    <a:pt x="6198" y="15655"/>
                  </a:cubicBezTo>
                  <a:cubicBezTo>
                    <a:pt x="6208" y="15655"/>
                    <a:pt x="6217" y="15653"/>
                    <a:pt x="6226" y="15648"/>
                  </a:cubicBezTo>
                  <a:cubicBezTo>
                    <a:pt x="6255" y="15632"/>
                    <a:pt x="6268" y="15592"/>
                    <a:pt x="6252" y="15563"/>
                  </a:cubicBezTo>
                  <a:cubicBezTo>
                    <a:pt x="6241" y="15543"/>
                    <a:pt x="6219" y="15532"/>
                    <a:pt x="6197" y="15532"/>
                  </a:cubicBezTo>
                  <a:close/>
                  <a:moveTo>
                    <a:pt x="5869" y="15700"/>
                  </a:moveTo>
                  <a:cubicBezTo>
                    <a:pt x="5859" y="15700"/>
                    <a:pt x="5850" y="15702"/>
                    <a:pt x="5841" y="15707"/>
                  </a:cubicBezTo>
                  <a:cubicBezTo>
                    <a:pt x="5818" y="15717"/>
                    <a:pt x="5805" y="15740"/>
                    <a:pt x="5805" y="15763"/>
                  </a:cubicBezTo>
                  <a:cubicBezTo>
                    <a:pt x="5805" y="15770"/>
                    <a:pt x="5808" y="15780"/>
                    <a:pt x="5812" y="15789"/>
                  </a:cubicBezTo>
                  <a:cubicBezTo>
                    <a:pt x="5823" y="15810"/>
                    <a:pt x="5845" y="15823"/>
                    <a:pt x="5866" y="15823"/>
                  </a:cubicBezTo>
                  <a:cubicBezTo>
                    <a:pt x="5876" y="15823"/>
                    <a:pt x="5885" y="15821"/>
                    <a:pt x="5894" y="15816"/>
                  </a:cubicBezTo>
                  <a:cubicBezTo>
                    <a:pt x="5927" y="15803"/>
                    <a:pt x="5937" y="15766"/>
                    <a:pt x="5923" y="15734"/>
                  </a:cubicBezTo>
                  <a:cubicBezTo>
                    <a:pt x="5912" y="15713"/>
                    <a:pt x="5891" y="15700"/>
                    <a:pt x="5869" y="15700"/>
                  </a:cubicBezTo>
                  <a:close/>
                  <a:moveTo>
                    <a:pt x="5532" y="15853"/>
                  </a:moveTo>
                  <a:cubicBezTo>
                    <a:pt x="5523" y="15853"/>
                    <a:pt x="5515" y="15855"/>
                    <a:pt x="5506" y="15858"/>
                  </a:cubicBezTo>
                  <a:cubicBezTo>
                    <a:pt x="5483" y="15868"/>
                    <a:pt x="5470" y="15891"/>
                    <a:pt x="5470" y="15914"/>
                  </a:cubicBezTo>
                  <a:cubicBezTo>
                    <a:pt x="5470" y="15924"/>
                    <a:pt x="5470" y="15931"/>
                    <a:pt x="5473" y="15941"/>
                  </a:cubicBezTo>
                  <a:cubicBezTo>
                    <a:pt x="5486" y="15963"/>
                    <a:pt x="5510" y="15978"/>
                    <a:pt x="5534" y="15978"/>
                  </a:cubicBezTo>
                  <a:cubicBezTo>
                    <a:pt x="5541" y="15978"/>
                    <a:pt x="5548" y="15977"/>
                    <a:pt x="5555" y="15973"/>
                  </a:cubicBezTo>
                  <a:cubicBezTo>
                    <a:pt x="5588" y="15957"/>
                    <a:pt x="5601" y="15921"/>
                    <a:pt x="5588" y="15891"/>
                  </a:cubicBezTo>
                  <a:cubicBezTo>
                    <a:pt x="5579" y="15867"/>
                    <a:pt x="5556" y="15853"/>
                    <a:pt x="5532" y="15853"/>
                  </a:cubicBezTo>
                  <a:close/>
                  <a:moveTo>
                    <a:pt x="5189" y="15992"/>
                  </a:moveTo>
                  <a:cubicBezTo>
                    <a:pt x="5182" y="15992"/>
                    <a:pt x="5175" y="15993"/>
                    <a:pt x="5168" y="15996"/>
                  </a:cubicBezTo>
                  <a:cubicBezTo>
                    <a:pt x="5142" y="16006"/>
                    <a:pt x="5128" y="16029"/>
                    <a:pt x="5128" y="16052"/>
                  </a:cubicBezTo>
                  <a:cubicBezTo>
                    <a:pt x="5128" y="16062"/>
                    <a:pt x="5128" y="16069"/>
                    <a:pt x="5132" y="16075"/>
                  </a:cubicBezTo>
                  <a:cubicBezTo>
                    <a:pt x="5139" y="16100"/>
                    <a:pt x="5162" y="16116"/>
                    <a:pt x="5187" y="16116"/>
                  </a:cubicBezTo>
                  <a:cubicBezTo>
                    <a:pt x="5195" y="16116"/>
                    <a:pt x="5203" y="16114"/>
                    <a:pt x="5211" y="16111"/>
                  </a:cubicBezTo>
                  <a:cubicBezTo>
                    <a:pt x="5243" y="16098"/>
                    <a:pt x="5260" y="16065"/>
                    <a:pt x="5247" y="16033"/>
                  </a:cubicBezTo>
                  <a:cubicBezTo>
                    <a:pt x="5237" y="16007"/>
                    <a:pt x="5213" y="15992"/>
                    <a:pt x="5189" y="15992"/>
                  </a:cubicBezTo>
                  <a:close/>
                  <a:moveTo>
                    <a:pt x="4839" y="16115"/>
                  </a:moveTo>
                  <a:cubicBezTo>
                    <a:pt x="4832" y="16115"/>
                    <a:pt x="4826" y="16116"/>
                    <a:pt x="4820" y="16118"/>
                  </a:cubicBezTo>
                  <a:cubicBezTo>
                    <a:pt x="4793" y="16128"/>
                    <a:pt x="4777" y="16151"/>
                    <a:pt x="4777" y="16177"/>
                  </a:cubicBezTo>
                  <a:cubicBezTo>
                    <a:pt x="4777" y="16184"/>
                    <a:pt x="4777" y="16190"/>
                    <a:pt x="4780" y="16197"/>
                  </a:cubicBezTo>
                  <a:cubicBezTo>
                    <a:pt x="4788" y="16223"/>
                    <a:pt x="4813" y="16239"/>
                    <a:pt x="4840" y="16239"/>
                  </a:cubicBezTo>
                  <a:cubicBezTo>
                    <a:pt x="4846" y="16239"/>
                    <a:pt x="4853" y="16238"/>
                    <a:pt x="4859" y="16236"/>
                  </a:cubicBezTo>
                  <a:cubicBezTo>
                    <a:pt x="4892" y="16226"/>
                    <a:pt x="4908" y="16190"/>
                    <a:pt x="4898" y="16157"/>
                  </a:cubicBezTo>
                  <a:cubicBezTo>
                    <a:pt x="4890" y="16131"/>
                    <a:pt x="4865" y="16115"/>
                    <a:pt x="4839" y="16115"/>
                  </a:cubicBezTo>
                  <a:close/>
                  <a:moveTo>
                    <a:pt x="4485" y="16224"/>
                  </a:moveTo>
                  <a:cubicBezTo>
                    <a:pt x="4480" y="16224"/>
                    <a:pt x="4474" y="16225"/>
                    <a:pt x="4468" y="16226"/>
                  </a:cubicBezTo>
                  <a:cubicBezTo>
                    <a:pt x="4442" y="16233"/>
                    <a:pt x="4422" y="16256"/>
                    <a:pt x="4422" y="16282"/>
                  </a:cubicBezTo>
                  <a:cubicBezTo>
                    <a:pt x="4422" y="16289"/>
                    <a:pt x="4422" y="16295"/>
                    <a:pt x="4425" y="16299"/>
                  </a:cubicBezTo>
                  <a:cubicBezTo>
                    <a:pt x="4434" y="16327"/>
                    <a:pt x="4460" y="16346"/>
                    <a:pt x="4488" y="16346"/>
                  </a:cubicBezTo>
                  <a:cubicBezTo>
                    <a:pt x="4492" y="16346"/>
                    <a:pt x="4497" y="16345"/>
                    <a:pt x="4501" y="16345"/>
                  </a:cubicBezTo>
                  <a:cubicBezTo>
                    <a:pt x="4534" y="16335"/>
                    <a:pt x="4553" y="16299"/>
                    <a:pt x="4544" y="16269"/>
                  </a:cubicBezTo>
                  <a:cubicBezTo>
                    <a:pt x="4535" y="16242"/>
                    <a:pt x="4512" y="16224"/>
                    <a:pt x="4485" y="16224"/>
                  </a:cubicBezTo>
                  <a:close/>
                  <a:moveTo>
                    <a:pt x="72" y="16227"/>
                  </a:moveTo>
                  <a:cubicBezTo>
                    <a:pt x="45" y="16227"/>
                    <a:pt x="21" y="16245"/>
                    <a:pt x="13" y="16272"/>
                  </a:cubicBezTo>
                  <a:cubicBezTo>
                    <a:pt x="10" y="16279"/>
                    <a:pt x="10" y="16282"/>
                    <a:pt x="10" y="16289"/>
                  </a:cubicBezTo>
                  <a:cubicBezTo>
                    <a:pt x="10" y="16315"/>
                    <a:pt x="26" y="16341"/>
                    <a:pt x="56" y="16348"/>
                  </a:cubicBezTo>
                  <a:cubicBezTo>
                    <a:pt x="62" y="16350"/>
                    <a:pt x="67" y="16350"/>
                    <a:pt x="73" y="16350"/>
                  </a:cubicBezTo>
                  <a:cubicBezTo>
                    <a:pt x="100" y="16350"/>
                    <a:pt x="123" y="16332"/>
                    <a:pt x="131" y="16305"/>
                  </a:cubicBezTo>
                  <a:cubicBezTo>
                    <a:pt x="141" y="16272"/>
                    <a:pt x="122" y="16239"/>
                    <a:pt x="89" y="16230"/>
                  </a:cubicBezTo>
                  <a:cubicBezTo>
                    <a:pt x="83" y="16228"/>
                    <a:pt x="77" y="16227"/>
                    <a:pt x="72" y="16227"/>
                  </a:cubicBezTo>
                  <a:close/>
                  <a:moveTo>
                    <a:pt x="4123" y="16314"/>
                  </a:moveTo>
                  <a:cubicBezTo>
                    <a:pt x="4118" y="16314"/>
                    <a:pt x="4114" y="16314"/>
                    <a:pt x="4110" y="16315"/>
                  </a:cubicBezTo>
                  <a:cubicBezTo>
                    <a:pt x="4084" y="16322"/>
                    <a:pt x="4064" y="16348"/>
                    <a:pt x="4064" y="16374"/>
                  </a:cubicBezTo>
                  <a:cubicBezTo>
                    <a:pt x="4064" y="16381"/>
                    <a:pt x="4064" y="16384"/>
                    <a:pt x="4064" y="16391"/>
                  </a:cubicBezTo>
                  <a:cubicBezTo>
                    <a:pt x="4073" y="16419"/>
                    <a:pt x="4099" y="16438"/>
                    <a:pt x="4127" y="16438"/>
                  </a:cubicBezTo>
                  <a:cubicBezTo>
                    <a:pt x="4131" y="16438"/>
                    <a:pt x="4135" y="16437"/>
                    <a:pt x="4140" y="16437"/>
                  </a:cubicBezTo>
                  <a:cubicBezTo>
                    <a:pt x="4172" y="16427"/>
                    <a:pt x="4192" y="16394"/>
                    <a:pt x="4186" y="16361"/>
                  </a:cubicBezTo>
                  <a:cubicBezTo>
                    <a:pt x="4177" y="16332"/>
                    <a:pt x="4151" y="16314"/>
                    <a:pt x="4123" y="16314"/>
                  </a:cubicBezTo>
                  <a:close/>
                  <a:moveTo>
                    <a:pt x="431" y="16317"/>
                  </a:moveTo>
                  <a:cubicBezTo>
                    <a:pt x="403" y="16317"/>
                    <a:pt x="377" y="16336"/>
                    <a:pt x="371" y="16364"/>
                  </a:cubicBezTo>
                  <a:cubicBezTo>
                    <a:pt x="371" y="16371"/>
                    <a:pt x="371" y="16374"/>
                    <a:pt x="371" y="16381"/>
                  </a:cubicBezTo>
                  <a:cubicBezTo>
                    <a:pt x="371" y="16407"/>
                    <a:pt x="388" y="16433"/>
                    <a:pt x="417" y="16440"/>
                  </a:cubicBezTo>
                  <a:cubicBezTo>
                    <a:pt x="421" y="16441"/>
                    <a:pt x="426" y="16441"/>
                    <a:pt x="430" y="16441"/>
                  </a:cubicBezTo>
                  <a:cubicBezTo>
                    <a:pt x="458" y="16441"/>
                    <a:pt x="484" y="16423"/>
                    <a:pt x="493" y="16394"/>
                  </a:cubicBezTo>
                  <a:cubicBezTo>
                    <a:pt x="499" y="16361"/>
                    <a:pt x="476" y="16328"/>
                    <a:pt x="444" y="16318"/>
                  </a:cubicBezTo>
                  <a:cubicBezTo>
                    <a:pt x="439" y="16317"/>
                    <a:pt x="435" y="16317"/>
                    <a:pt x="431" y="16317"/>
                  </a:cubicBezTo>
                  <a:close/>
                  <a:moveTo>
                    <a:pt x="3763" y="16389"/>
                  </a:moveTo>
                  <a:cubicBezTo>
                    <a:pt x="3759" y="16389"/>
                    <a:pt x="3756" y="16390"/>
                    <a:pt x="3752" y="16391"/>
                  </a:cubicBezTo>
                  <a:cubicBezTo>
                    <a:pt x="3722" y="16394"/>
                    <a:pt x="3699" y="16420"/>
                    <a:pt x="3699" y="16450"/>
                  </a:cubicBezTo>
                  <a:cubicBezTo>
                    <a:pt x="3699" y="16453"/>
                    <a:pt x="3699" y="16456"/>
                    <a:pt x="3703" y="16460"/>
                  </a:cubicBezTo>
                  <a:cubicBezTo>
                    <a:pt x="3705" y="16491"/>
                    <a:pt x="3731" y="16510"/>
                    <a:pt x="3759" y="16510"/>
                  </a:cubicBezTo>
                  <a:cubicBezTo>
                    <a:pt x="3763" y="16510"/>
                    <a:pt x="3767" y="16510"/>
                    <a:pt x="3772" y="16509"/>
                  </a:cubicBezTo>
                  <a:cubicBezTo>
                    <a:pt x="3808" y="16506"/>
                    <a:pt x="3827" y="16473"/>
                    <a:pt x="3824" y="16440"/>
                  </a:cubicBezTo>
                  <a:cubicBezTo>
                    <a:pt x="3818" y="16411"/>
                    <a:pt x="3792" y="16389"/>
                    <a:pt x="3763" y="16389"/>
                  </a:cubicBezTo>
                  <a:close/>
                  <a:moveTo>
                    <a:pt x="794" y="16393"/>
                  </a:moveTo>
                  <a:cubicBezTo>
                    <a:pt x="765" y="16393"/>
                    <a:pt x="738" y="16414"/>
                    <a:pt x="733" y="16443"/>
                  </a:cubicBezTo>
                  <a:cubicBezTo>
                    <a:pt x="733" y="16446"/>
                    <a:pt x="733" y="16450"/>
                    <a:pt x="733" y="16453"/>
                  </a:cubicBezTo>
                  <a:cubicBezTo>
                    <a:pt x="733" y="16483"/>
                    <a:pt x="752" y="16509"/>
                    <a:pt x="782" y="16512"/>
                  </a:cubicBezTo>
                  <a:lnTo>
                    <a:pt x="782" y="16515"/>
                  </a:lnTo>
                  <a:cubicBezTo>
                    <a:pt x="784" y="16516"/>
                    <a:pt x="787" y="16516"/>
                    <a:pt x="789" y="16516"/>
                  </a:cubicBezTo>
                  <a:cubicBezTo>
                    <a:pt x="822" y="16516"/>
                    <a:pt x="848" y="16494"/>
                    <a:pt x="854" y="16463"/>
                  </a:cubicBezTo>
                  <a:cubicBezTo>
                    <a:pt x="861" y="16430"/>
                    <a:pt x="838" y="16397"/>
                    <a:pt x="805" y="16394"/>
                  </a:cubicBezTo>
                  <a:cubicBezTo>
                    <a:pt x="801" y="16393"/>
                    <a:pt x="797" y="16393"/>
                    <a:pt x="794" y="16393"/>
                  </a:cubicBezTo>
                  <a:close/>
                  <a:moveTo>
                    <a:pt x="3393" y="16446"/>
                  </a:moveTo>
                  <a:cubicBezTo>
                    <a:pt x="3391" y="16446"/>
                    <a:pt x="3389" y="16446"/>
                    <a:pt x="3387" y="16446"/>
                  </a:cubicBezTo>
                  <a:cubicBezTo>
                    <a:pt x="3358" y="16453"/>
                    <a:pt x="3335" y="16479"/>
                    <a:pt x="3335" y="16509"/>
                  </a:cubicBezTo>
                  <a:cubicBezTo>
                    <a:pt x="3335" y="16512"/>
                    <a:pt x="3335" y="16512"/>
                    <a:pt x="3335" y="16515"/>
                  </a:cubicBezTo>
                  <a:cubicBezTo>
                    <a:pt x="3340" y="16547"/>
                    <a:pt x="3364" y="16569"/>
                    <a:pt x="3392" y="16569"/>
                  </a:cubicBezTo>
                  <a:cubicBezTo>
                    <a:pt x="3396" y="16569"/>
                    <a:pt x="3400" y="16569"/>
                    <a:pt x="3404" y="16568"/>
                  </a:cubicBezTo>
                  <a:cubicBezTo>
                    <a:pt x="3436" y="16565"/>
                    <a:pt x="3463" y="16535"/>
                    <a:pt x="3456" y="16499"/>
                  </a:cubicBezTo>
                  <a:cubicBezTo>
                    <a:pt x="3453" y="16468"/>
                    <a:pt x="3424" y="16446"/>
                    <a:pt x="3393" y="16446"/>
                  </a:cubicBezTo>
                  <a:close/>
                  <a:moveTo>
                    <a:pt x="1159" y="16449"/>
                  </a:moveTo>
                  <a:cubicBezTo>
                    <a:pt x="1128" y="16449"/>
                    <a:pt x="1104" y="16473"/>
                    <a:pt x="1101" y="16502"/>
                  </a:cubicBezTo>
                  <a:cubicBezTo>
                    <a:pt x="1101" y="16506"/>
                    <a:pt x="1101" y="16509"/>
                    <a:pt x="1101" y="16512"/>
                  </a:cubicBezTo>
                  <a:cubicBezTo>
                    <a:pt x="1101" y="16542"/>
                    <a:pt x="1120" y="16568"/>
                    <a:pt x="1153" y="16571"/>
                  </a:cubicBezTo>
                  <a:cubicBezTo>
                    <a:pt x="1155" y="16572"/>
                    <a:pt x="1157" y="16572"/>
                    <a:pt x="1159" y="16572"/>
                  </a:cubicBezTo>
                  <a:cubicBezTo>
                    <a:pt x="1190" y="16572"/>
                    <a:pt x="1216" y="16549"/>
                    <a:pt x="1222" y="16519"/>
                  </a:cubicBezTo>
                  <a:cubicBezTo>
                    <a:pt x="1225" y="16486"/>
                    <a:pt x="1202" y="16453"/>
                    <a:pt x="1170" y="16450"/>
                  </a:cubicBezTo>
                  <a:cubicBezTo>
                    <a:pt x="1166" y="16449"/>
                    <a:pt x="1162" y="16449"/>
                    <a:pt x="1159" y="16449"/>
                  </a:cubicBezTo>
                  <a:close/>
                  <a:moveTo>
                    <a:pt x="3028" y="16489"/>
                  </a:moveTo>
                  <a:cubicBezTo>
                    <a:pt x="3026" y="16489"/>
                    <a:pt x="3024" y="16489"/>
                    <a:pt x="3023" y="16489"/>
                  </a:cubicBezTo>
                  <a:cubicBezTo>
                    <a:pt x="2990" y="16492"/>
                    <a:pt x="2967" y="16519"/>
                    <a:pt x="2967" y="16552"/>
                  </a:cubicBezTo>
                  <a:cubicBezTo>
                    <a:pt x="2967" y="16552"/>
                    <a:pt x="2967" y="16555"/>
                    <a:pt x="2967" y="16555"/>
                  </a:cubicBezTo>
                  <a:cubicBezTo>
                    <a:pt x="2970" y="16589"/>
                    <a:pt x="2996" y="16611"/>
                    <a:pt x="3026" y="16611"/>
                  </a:cubicBezTo>
                  <a:cubicBezTo>
                    <a:pt x="3028" y="16611"/>
                    <a:pt x="3030" y="16611"/>
                    <a:pt x="3032" y="16611"/>
                  </a:cubicBezTo>
                  <a:cubicBezTo>
                    <a:pt x="3069" y="16607"/>
                    <a:pt x="3091" y="16578"/>
                    <a:pt x="3088" y="16545"/>
                  </a:cubicBezTo>
                  <a:cubicBezTo>
                    <a:pt x="3085" y="16514"/>
                    <a:pt x="3059" y="16489"/>
                    <a:pt x="3028" y="16489"/>
                  </a:cubicBezTo>
                  <a:close/>
                  <a:moveTo>
                    <a:pt x="1529" y="16489"/>
                  </a:moveTo>
                  <a:cubicBezTo>
                    <a:pt x="1498" y="16489"/>
                    <a:pt x="1472" y="16514"/>
                    <a:pt x="1469" y="16545"/>
                  </a:cubicBezTo>
                  <a:lnTo>
                    <a:pt x="1469" y="16552"/>
                  </a:lnTo>
                  <a:cubicBezTo>
                    <a:pt x="1469" y="16584"/>
                    <a:pt x="1492" y="16611"/>
                    <a:pt x="1524" y="16614"/>
                  </a:cubicBezTo>
                  <a:cubicBezTo>
                    <a:pt x="1526" y="16614"/>
                    <a:pt x="1528" y="16614"/>
                    <a:pt x="1530" y="16614"/>
                  </a:cubicBezTo>
                  <a:cubicBezTo>
                    <a:pt x="1561" y="16614"/>
                    <a:pt x="1587" y="16589"/>
                    <a:pt x="1590" y="16558"/>
                  </a:cubicBezTo>
                  <a:cubicBezTo>
                    <a:pt x="1593" y="16522"/>
                    <a:pt x="1567" y="16492"/>
                    <a:pt x="1534" y="16489"/>
                  </a:cubicBezTo>
                  <a:cubicBezTo>
                    <a:pt x="1532" y="16489"/>
                    <a:pt x="1531" y="16489"/>
                    <a:pt x="1529" y="16489"/>
                  </a:cubicBezTo>
                  <a:close/>
                  <a:moveTo>
                    <a:pt x="2661" y="16515"/>
                  </a:moveTo>
                  <a:cubicBezTo>
                    <a:pt x="2659" y="16515"/>
                    <a:pt x="2657" y="16515"/>
                    <a:pt x="2655" y="16515"/>
                  </a:cubicBezTo>
                  <a:cubicBezTo>
                    <a:pt x="2622" y="16515"/>
                    <a:pt x="2595" y="16542"/>
                    <a:pt x="2595" y="16575"/>
                  </a:cubicBezTo>
                  <a:lnTo>
                    <a:pt x="2595" y="16578"/>
                  </a:lnTo>
                  <a:cubicBezTo>
                    <a:pt x="2599" y="16611"/>
                    <a:pt x="2628" y="16637"/>
                    <a:pt x="2661" y="16637"/>
                  </a:cubicBezTo>
                  <a:cubicBezTo>
                    <a:pt x="2694" y="16637"/>
                    <a:pt x="2720" y="16607"/>
                    <a:pt x="2720" y="16571"/>
                  </a:cubicBezTo>
                  <a:cubicBezTo>
                    <a:pt x="2717" y="16540"/>
                    <a:pt x="2694" y="16515"/>
                    <a:pt x="2661" y="16515"/>
                  </a:cubicBezTo>
                  <a:close/>
                  <a:moveTo>
                    <a:pt x="1896" y="16515"/>
                  </a:moveTo>
                  <a:cubicBezTo>
                    <a:pt x="1863" y="16515"/>
                    <a:pt x="1840" y="16540"/>
                    <a:pt x="1837" y="16575"/>
                  </a:cubicBezTo>
                  <a:lnTo>
                    <a:pt x="1837" y="16578"/>
                  </a:lnTo>
                  <a:cubicBezTo>
                    <a:pt x="1837" y="16607"/>
                    <a:pt x="1863" y="16637"/>
                    <a:pt x="1896" y="16637"/>
                  </a:cubicBezTo>
                  <a:cubicBezTo>
                    <a:pt x="1898" y="16637"/>
                    <a:pt x="1899" y="16637"/>
                    <a:pt x="1901" y="16637"/>
                  </a:cubicBezTo>
                  <a:cubicBezTo>
                    <a:pt x="1932" y="16637"/>
                    <a:pt x="1958" y="16612"/>
                    <a:pt x="1961" y="16578"/>
                  </a:cubicBezTo>
                  <a:cubicBezTo>
                    <a:pt x="1961" y="16545"/>
                    <a:pt x="1935" y="16515"/>
                    <a:pt x="1902" y="16515"/>
                  </a:cubicBezTo>
                  <a:cubicBezTo>
                    <a:pt x="1900" y="16515"/>
                    <a:pt x="1898" y="16515"/>
                    <a:pt x="1896" y="16515"/>
                  </a:cubicBezTo>
                  <a:close/>
                  <a:moveTo>
                    <a:pt x="2270" y="16522"/>
                  </a:moveTo>
                  <a:cubicBezTo>
                    <a:pt x="2234" y="16522"/>
                    <a:pt x="2208" y="16552"/>
                    <a:pt x="2208" y="16584"/>
                  </a:cubicBezTo>
                  <a:cubicBezTo>
                    <a:pt x="2208" y="16617"/>
                    <a:pt x="2234" y="16647"/>
                    <a:pt x="2270" y="16647"/>
                  </a:cubicBezTo>
                  <a:lnTo>
                    <a:pt x="2287" y="16647"/>
                  </a:lnTo>
                  <a:cubicBezTo>
                    <a:pt x="2323" y="16647"/>
                    <a:pt x="2349" y="16617"/>
                    <a:pt x="2349" y="16584"/>
                  </a:cubicBezTo>
                  <a:cubicBezTo>
                    <a:pt x="2349" y="16552"/>
                    <a:pt x="2323" y="16522"/>
                    <a:pt x="2287" y="1652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33"/>
          <p:cNvGrpSpPr/>
          <p:nvPr/>
        </p:nvGrpSpPr>
        <p:grpSpPr>
          <a:xfrm>
            <a:off x="1020800" y="2403561"/>
            <a:ext cx="2089485" cy="1191448"/>
            <a:chOff x="1946683" y="2530242"/>
            <a:chExt cx="1867779" cy="970472"/>
          </a:xfrm>
        </p:grpSpPr>
        <p:sp>
          <p:nvSpPr>
            <p:cNvPr id="1515" name="Google Shape;1515;p33"/>
            <p:cNvSpPr/>
            <p:nvPr/>
          </p:nvSpPr>
          <p:spPr>
            <a:xfrm>
              <a:off x="1946683" y="3400270"/>
              <a:ext cx="1867779" cy="100443"/>
            </a:xfrm>
            <a:custGeom>
              <a:avLst/>
              <a:gdLst/>
              <a:ahLst/>
              <a:cxnLst/>
              <a:rect l="l" t="t" r="r" b="b"/>
              <a:pathLst>
                <a:path w="12341" h="599" extrusionOk="0">
                  <a:moveTo>
                    <a:pt x="1" y="0"/>
                  </a:moveTo>
                  <a:lnTo>
                    <a:pt x="1" y="273"/>
                  </a:lnTo>
                  <a:cubicBezTo>
                    <a:pt x="1" y="454"/>
                    <a:pt x="146" y="598"/>
                    <a:pt x="323" y="598"/>
                  </a:cubicBezTo>
                  <a:lnTo>
                    <a:pt x="12015" y="598"/>
                  </a:lnTo>
                  <a:cubicBezTo>
                    <a:pt x="12196" y="598"/>
                    <a:pt x="12341" y="454"/>
                    <a:pt x="12341" y="273"/>
                  </a:cubicBezTo>
                  <a:lnTo>
                    <a:pt x="12341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2188071" y="2530242"/>
              <a:ext cx="1384678" cy="870182"/>
            </a:xfrm>
            <a:custGeom>
              <a:avLst/>
              <a:gdLst/>
              <a:ahLst/>
              <a:cxnLst/>
              <a:rect l="l" t="t" r="r" b="b"/>
              <a:pathLst>
                <a:path w="8257" h="5189" extrusionOk="0">
                  <a:moveTo>
                    <a:pt x="493" y="1"/>
                  </a:moveTo>
                  <a:cubicBezTo>
                    <a:pt x="220" y="1"/>
                    <a:pt x="0" y="221"/>
                    <a:pt x="0" y="494"/>
                  </a:cubicBezTo>
                  <a:lnTo>
                    <a:pt x="0" y="5188"/>
                  </a:lnTo>
                  <a:lnTo>
                    <a:pt x="8256" y="5188"/>
                  </a:lnTo>
                  <a:lnTo>
                    <a:pt x="8256" y="494"/>
                  </a:lnTo>
                  <a:cubicBezTo>
                    <a:pt x="8256" y="221"/>
                    <a:pt x="8036" y="1"/>
                    <a:pt x="7763" y="1"/>
                  </a:cubicBez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2251964" y="2599669"/>
              <a:ext cx="1257396" cy="800756"/>
            </a:xfrm>
            <a:custGeom>
              <a:avLst/>
              <a:gdLst/>
              <a:ahLst/>
              <a:cxnLst/>
              <a:rect l="l" t="t" r="r" b="b"/>
              <a:pathLst>
                <a:path w="7498" h="4775" extrusionOk="0">
                  <a:moveTo>
                    <a:pt x="0" y="1"/>
                  </a:moveTo>
                  <a:lnTo>
                    <a:pt x="0" y="4774"/>
                  </a:lnTo>
                  <a:lnTo>
                    <a:pt x="7497" y="4774"/>
                  </a:lnTo>
                  <a:lnTo>
                    <a:pt x="74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2755392" y="3400260"/>
              <a:ext cx="249869" cy="39744"/>
            </a:xfrm>
            <a:custGeom>
              <a:avLst/>
              <a:gdLst/>
              <a:ahLst/>
              <a:cxnLst/>
              <a:rect l="l" t="t" r="r" b="b"/>
              <a:pathLst>
                <a:path w="1490" h="237" extrusionOk="0">
                  <a:moveTo>
                    <a:pt x="1" y="0"/>
                  </a:moveTo>
                  <a:cubicBezTo>
                    <a:pt x="1" y="132"/>
                    <a:pt x="106" y="237"/>
                    <a:pt x="238" y="237"/>
                  </a:cubicBezTo>
                  <a:lnTo>
                    <a:pt x="1256" y="237"/>
                  </a:lnTo>
                  <a:cubicBezTo>
                    <a:pt x="1384" y="237"/>
                    <a:pt x="1489" y="132"/>
                    <a:pt x="1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2251964" y="2670773"/>
              <a:ext cx="1257396" cy="416728"/>
            </a:xfrm>
            <a:custGeom>
              <a:avLst/>
              <a:gdLst/>
              <a:ahLst/>
              <a:cxnLst/>
              <a:rect l="l" t="t" r="r" b="b"/>
              <a:pathLst>
                <a:path w="7498" h="2485" extrusionOk="0">
                  <a:moveTo>
                    <a:pt x="0" y="1"/>
                  </a:moveTo>
                  <a:lnTo>
                    <a:pt x="0" y="2445"/>
                  </a:lnTo>
                  <a:cubicBezTo>
                    <a:pt x="174" y="2369"/>
                    <a:pt x="299" y="2195"/>
                    <a:pt x="299" y="1991"/>
                  </a:cubicBezTo>
                  <a:cubicBezTo>
                    <a:pt x="299" y="2264"/>
                    <a:pt x="519" y="2484"/>
                    <a:pt x="792" y="2484"/>
                  </a:cubicBezTo>
                  <a:cubicBezTo>
                    <a:pt x="1061" y="2484"/>
                    <a:pt x="1285" y="2264"/>
                    <a:pt x="1285" y="1991"/>
                  </a:cubicBezTo>
                  <a:cubicBezTo>
                    <a:pt x="1285" y="2264"/>
                    <a:pt x="1505" y="2484"/>
                    <a:pt x="1778" y="2484"/>
                  </a:cubicBezTo>
                  <a:cubicBezTo>
                    <a:pt x="2047" y="2484"/>
                    <a:pt x="2270" y="2264"/>
                    <a:pt x="2270" y="1991"/>
                  </a:cubicBezTo>
                  <a:cubicBezTo>
                    <a:pt x="2270" y="2264"/>
                    <a:pt x="2490" y="2484"/>
                    <a:pt x="2763" y="2484"/>
                  </a:cubicBezTo>
                  <a:cubicBezTo>
                    <a:pt x="3033" y="2484"/>
                    <a:pt x="3256" y="2264"/>
                    <a:pt x="3256" y="1991"/>
                  </a:cubicBezTo>
                  <a:cubicBezTo>
                    <a:pt x="3256" y="2264"/>
                    <a:pt x="3476" y="2484"/>
                    <a:pt x="3749" y="2484"/>
                  </a:cubicBezTo>
                  <a:cubicBezTo>
                    <a:pt x="4018" y="2484"/>
                    <a:pt x="4242" y="2264"/>
                    <a:pt x="4242" y="1991"/>
                  </a:cubicBezTo>
                  <a:cubicBezTo>
                    <a:pt x="4242" y="2264"/>
                    <a:pt x="4462" y="2484"/>
                    <a:pt x="4734" y="2484"/>
                  </a:cubicBezTo>
                  <a:cubicBezTo>
                    <a:pt x="5004" y="2484"/>
                    <a:pt x="5227" y="2264"/>
                    <a:pt x="5227" y="1991"/>
                  </a:cubicBezTo>
                  <a:cubicBezTo>
                    <a:pt x="5227" y="2264"/>
                    <a:pt x="5447" y="2484"/>
                    <a:pt x="5720" y="2484"/>
                  </a:cubicBezTo>
                  <a:cubicBezTo>
                    <a:pt x="5989" y="2484"/>
                    <a:pt x="6213" y="2264"/>
                    <a:pt x="6213" y="1991"/>
                  </a:cubicBezTo>
                  <a:cubicBezTo>
                    <a:pt x="6213" y="2264"/>
                    <a:pt x="6433" y="2484"/>
                    <a:pt x="6706" y="2484"/>
                  </a:cubicBezTo>
                  <a:cubicBezTo>
                    <a:pt x="6975" y="2484"/>
                    <a:pt x="7198" y="2264"/>
                    <a:pt x="7198" y="1991"/>
                  </a:cubicBezTo>
                  <a:cubicBezTo>
                    <a:pt x="7198" y="2195"/>
                    <a:pt x="7320" y="2369"/>
                    <a:pt x="7497" y="2445"/>
                  </a:cubicBezTo>
                  <a:lnTo>
                    <a:pt x="7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1971406" y="2599669"/>
              <a:ext cx="394760" cy="240981"/>
            </a:xfrm>
            <a:custGeom>
              <a:avLst/>
              <a:gdLst/>
              <a:ahLst/>
              <a:cxnLst/>
              <a:rect l="l" t="t" r="r" b="b"/>
              <a:pathLst>
                <a:path w="2354" h="1437" extrusionOk="0">
                  <a:moveTo>
                    <a:pt x="1670" y="1"/>
                  </a:moveTo>
                  <a:lnTo>
                    <a:pt x="1" y="1436"/>
                  </a:lnTo>
                  <a:lnTo>
                    <a:pt x="987" y="1436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2136756" y="2599669"/>
              <a:ext cx="343444" cy="240981"/>
            </a:xfrm>
            <a:custGeom>
              <a:avLst/>
              <a:gdLst/>
              <a:ahLst/>
              <a:cxnLst/>
              <a:rect l="l" t="t" r="r" b="b"/>
              <a:pathLst>
                <a:path w="2048" h="1437" extrusionOk="0">
                  <a:moveTo>
                    <a:pt x="1367" y="1"/>
                  </a:moveTo>
                  <a:lnTo>
                    <a:pt x="1" y="1436"/>
                  </a:lnTo>
                  <a:lnTo>
                    <a:pt x="986" y="1436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2302105" y="2599669"/>
              <a:ext cx="292632" cy="240981"/>
            </a:xfrm>
            <a:custGeom>
              <a:avLst/>
              <a:gdLst/>
              <a:ahLst/>
              <a:cxnLst/>
              <a:rect l="l" t="t" r="r" b="b"/>
              <a:pathLst>
                <a:path w="1745" h="1437" extrusionOk="0">
                  <a:moveTo>
                    <a:pt x="1061" y="1"/>
                  </a:moveTo>
                  <a:lnTo>
                    <a:pt x="0" y="1436"/>
                  </a:lnTo>
                  <a:lnTo>
                    <a:pt x="986" y="1436"/>
                  </a:lnTo>
                  <a:lnTo>
                    <a:pt x="1745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2467288" y="2599669"/>
              <a:ext cx="241484" cy="240981"/>
            </a:xfrm>
            <a:custGeom>
              <a:avLst/>
              <a:gdLst/>
              <a:ahLst/>
              <a:cxnLst/>
              <a:rect l="l" t="t" r="r" b="b"/>
              <a:pathLst>
                <a:path w="1440" h="1437" extrusionOk="0">
                  <a:moveTo>
                    <a:pt x="760" y="1"/>
                  </a:moveTo>
                  <a:lnTo>
                    <a:pt x="1" y="1436"/>
                  </a:lnTo>
                  <a:lnTo>
                    <a:pt x="986" y="1436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2632638" y="2599669"/>
              <a:ext cx="190840" cy="240981"/>
            </a:xfrm>
            <a:custGeom>
              <a:avLst/>
              <a:gdLst/>
              <a:ahLst/>
              <a:cxnLst/>
              <a:rect l="l" t="t" r="r" b="b"/>
              <a:pathLst>
                <a:path w="1138" h="1437" extrusionOk="0">
                  <a:moveTo>
                    <a:pt x="454" y="1"/>
                  </a:moveTo>
                  <a:lnTo>
                    <a:pt x="0" y="1436"/>
                  </a:lnTo>
                  <a:lnTo>
                    <a:pt x="986" y="1436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2797820" y="2599669"/>
              <a:ext cx="165517" cy="240981"/>
            </a:xfrm>
            <a:custGeom>
              <a:avLst/>
              <a:gdLst/>
              <a:ahLst/>
              <a:cxnLst/>
              <a:rect l="l" t="t" r="r" b="b"/>
              <a:pathLst>
                <a:path w="987" h="1437" extrusionOk="0">
                  <a:moveTo>
                    <a:pt x="152" y="1"/>
                  </a:moveTo>
                  <a:lnTo>
                    <a:pt x="1" y="1436"/>
                  </a:lnTo>
                  <a:lnTo>
                    <a:pt x="987" y="1436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2937848" y="2599669"/>
              <a:ext cx="190840" cy="240981"/>
            </a:xfrm>
            <a:custGeom>
              <a:avLst/>
              <a:gdLst/>
              <a:ahLst/>
              <a:cxnLst/>
              <a:rect l="l" t="t" r="r" b="b"/>
              <a:pathLst>
                <a:path w="1138" h="1437" extrusionOk="0">
                  <a:moveTo>
                    <a:pt x="0" y="1"/>
                  </a:moveTo>
                  <a:lnTo>
                    <a:pt x="152" y="1436"/>
                  </a:lnTo>
                  <a:lnTo>
                    <a:pt x="1137" y="143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3051882" y="2599669"/>
              <a:ext cx="241987" cy="240981"/>
            </a:xfrm>
            <a:custGeom>
              <a:avLst/>
              <a:gdLst/>
              <a:ahLst/>
              <a:cxnLst/>
              <a:rect l="l" t="t" r="r" b="b"/>
              <a:pathLst>
                <a:path w="1443" h="1437" extrusionOk="0">
                  <a:moveTo>
                    <a:pt x="0" y="1"/>
                  </a:moveTo>
                  <a:lnTo>
                    <a:pt x="457" y="1436"/>
                  </a:lnTo>
                  <a:lnTo>
                    <a:pt x="1443" y="14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3166419" y="2599669"/>
              <a:ext cx="292800" cy="240981"/>
            </a:xfrm>
            <a:custGeom>
              <a:avLst/>
              <a:gdLst/>
              <a:ahLst/>
              <a:cxnLst/>
              <a:rect l="l" t="t" r="r" b="b"/>
              <a:pathLst>
                <a:path w="1746" h="1437" extrusionOk="0">
                  <a:moveTo>
                    <a:pt x="1" y="1"/>
                  </a:moveTo>
                  <a:lnTo>
                    <a:pt x="760" y="1436"/>
                  </a:lnTo>
                  <a:lnTo>
                    <a:pt x="1745" y="1436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3280454" y="2599669"/>
              <a:ext cx="343948" cy="240981"/>
            </a:xfrm>
            <a:custGeom>
              <a:avLst/>
              <a:gdLst/>
              <a:ahLst/>
              <a:cxnLst/>
              <a:rect l="l" t="t" r="r" b="b"/>
              <a:pathLst>
                <a:path w="2051" h="1437" extrusionOk="0">
                  <a:moveTo>
                    <a:pt x="1" y="1"/>
                  </a:moveTo>
                  <a:lnTo>
                    <a:pt x="1065" y="1436"/>
                  </a:lnTo>
                  <a:lnTo>
                    <a:pt x="2051" y="14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3395159" y="2599669"/>
              <a:ext cx="394592" cy="240981"/>
            </a:xfrm>
            <a:custGeom>
              <a:avLst/>
              <a:gdLst/>
              <a:ahLst/>
              <a:cxnLst/>
              <a:rect l="l" t="t" r="r" b="b"/>
              <a:pathLst>
                <a:path w="2353" h="1437" extrusionOk="0">
                  <a:moveTo>
                    <a:pt x="0" y="1"/>
                  </a:moveTo>
                  <a:lnTo>
                    <a:pt x="1367" y="1436"/>
                  </a:lnTo>
                  <a:lnTo>
                    <a:pt x="2353" y="1436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1971406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4" y="1045"/>
                  </a:cubicBezTo>
                  <a:cubicBezTo>
                    <a:pt x="766" y="1045"/>
                    <a:pt x="987" y="825"/>
                    <a:pt x="987" y="552"/>
                  </a:cubicBezTo>
                  <a:lnTo>
                    <a:pt x="987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2136756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2302105" y="2836685"/>
              <a:ext cx="165350" cy="175412"/>
            </a:xfrm>
            <a:custGeom>
              <a:avLst/>
              <a:gdLst/>
              <a:ahLst/>
              <a:cxnLst/>
              <a:rect l="l" t="t" r="r" b="b"/>
              <a:pathLst>
                <a:path w="986" h="1046" extrusionOk="0">
                  <a:moveTo>
                    <a:pt x="0" y="0"/>
                  </a:moveTo>
                  <a:lnTo>
                    <a:pt x="0" y="552"/>
                  </a:lnTo>
                  <a:cubicBezTo>
                    <a:pt x="0" y="825"/>
                    <a:pt x="220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2467288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4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3"/>
            <p:cNvSpPr/>
            <p:nvPr/>
          </p:nvSpPr>
          <p:spPr>
            <a:xfrm>
              <a:off x="2632638" y="2836685"/>
              <a:ext cx="165350" cy="175412"/>
            </a:xfrm>
            <a:custGeom>
              <a:avLst/>
              <a:gdLst/>
              <a:ahLst/>
              <a:cxnLst/>
              <a:rect l="l" t="t" r="r" b="b"/>
              <a:pathLst>
                <a:path w="986" h="1046" extrusionOk="0">
                  <a:moveTo>
                    <a:pt x="0" y="0"/>
                  </a:moveTo>
                  <a:lnTo>
                    <a:pt x="0" y="552"/>
                  </a:lnTo>
                  <a:cubicBezTo>
                    <a:pt x="0" y="825"/>
                    <a:pt x="220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3"/>
            <p:cNvSpPr/>
            <p:nvPr/>
          </p:nvSpPr>
          <p:spPr>
            <a:xfrm>
              <a:off x="2797820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4" y="1045"/>
                  </a:cubicBezTo>
                  <a:cubicBezTo>
                    <a:pt x="766" y="1045"/>
                    <a:pt x="987" y="825"/>
                    <a:pt x="987" y="552"/>
                  </a:cubicBezTo>
                  <a:lnTo>
                    <a:pt x="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2963170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3128520" y="2836685"/>
              <a:ext cx="165350" cy="175412"/>
            </a:xfrm>
            <a:custGeom>
              <a:avLst/>
              <a:gdLst/>
              <a:ahLst/>
              <a:cxnLst/>
              <a:rect l="l" t="t" r="r" b="b"/>
              <a:pathLst>
                <a:path w="986" h="1046" extrusionOk="0">
                  <a:moveTo>
                    <a:pt x="0" y="0"/>
                  </a:moveTo>
                  <a:lnTo>
                    <a:pt x="0" y="552"/>
                  </a:lnTo>
                  <a:cubicBezTo>
                    <a:pt x="0" y="825"/>
                    <a:pt x="220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3293702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4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3459052" y="2836685"/>
              <a:ext cx="165350" cy="175412"/>
            </a:xfrm>
            <a:custGeom>
              <a:avLst/>
              <a:gdLst/>
              <a:ahLst/>
              <a:cxnLst/>
              <a:rect l="l" t="t" r="r" b="b"/>
              <a:pathLst>
                <a:path w="986" h="1046" extrusionOk="0">
                  <a:moveTo>
                    <a:pt x="0" y="0"/>
                  </a:moveTo>
                  <a:lnTo>
                    <a:pt x="0" y="552"/>
                  </a:lnTo>
                  <a:cubicBezTo>
                    <a:pt x="0" y="825"/>
                    <a:pt x="220" y="1045"/>
                    <a:pt x="493" y="1045"/>
                  </a:cubicBezTo>
                  <a:cubicBezTo>
                    <a:pt x="766" y="1045"/>
                    <a:pt x="986" y="825"/>
                    <a:pt x="986" y="552"/>
                  </a:cubicBezTo>
                  <a:lnTo>
                    <a:pt x="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3624234" y="2836685"/>
              <a:ext cx="165517" cy="175412"/>
            </a:xfrm>
            <a:custGeom>
              <a:avLst/>
              <a:gdLst/>
              <a:ahLst/>
              <a:cxnLst/>
              <a:rect l="l" t="t" r="r" b="b"/>
              <a:pathLst>
                <a:path w="987" h="1046" extrusionOk="0">
                  <a:moveTo>
                    <a:pt x="1" y="0"/>
                  </a:moveTo>
                  <a:lnTo>
                    <a:pt x="1" y="552"/>
                  </a:lnTo>
                  <a:cubicBezTo>
                    <a:pt x="1" y="825"/>
                    <a:pt x="221" y="1045"/>
                    <a:pt x="494" y="1045"/>
                  </a:cubicBezTo>
                  <a:cubicBezTo>
                    <a:pt x="766" y="1045"/>
                    <a:pt x="987" y="825"/>
                    <a:pt x="987" y="552"/>
                  </a:cubicBezTo>
                  <a:lnTo>
                    <a:pt x="987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2604464" y="3159445"/>
              <a:ext cx="551725" cy="158306"/>
            </a:xfrm>
            <a:custGeom>
              <a:avLst/>
              <a:gdLst/>
              <a:ahLst/>
              <a:cxnLst/>
              <a:rect l="l" t="t" r="r" b="b"/>
              <a:pathLst>
                <a:path w="3290" h="944" extrusionOk="0">
                  <a:moveTo>
                    <a:pt x="221" y="1"/>
                  </a:moveTo>
                  <a:cubicBezTo>
                    <a:pt x="99" y="1"/>
                    <a:pt x="1" y="99"/>
                    <a:pt x="1" y="221"/>
                  </a:cubicBezTo>
                  <a:lnTo>
                    <a:pt x="1" y="723"/>
                  </a:lnTo>
                  <a:cubicBezTo>
                    <a:pt x="1" y="845"/>
                    <a:pt x="99" y="944"/>
                    <a:pt x="221" y="944"/>
                  </a:cubicBezTo>
                  <a:lnTo>
                    <a:pt x="3073" y="944"/>
                  </a:lnTo>
                  <a:cubicBezTo>
                    <a:pt x="3194" y="944"/>
                    <a:pt x="3289" y="845"/>
                    <a:pt x="3289" y="723"/>
                  </a:cubicBezTo>
                  <a:lnTo>
                    <a:pt x="3289" y="221"/>
                  </a:lnTo>
                  <a:cubicBezTo>
                    <a:pt x="3289" y="99"/>
                    <a:pt x="3194" y="1"/>
                    <a:pt x="3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Shop</a:t>
              </a:r>
              <a:endParaRPr sz="1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3" name="Google Shape;1543;p33"/>
          <p:cNvGrpSpPr/>
          <p:nvPr/>
        </p:nvGrpSpPr>
        <p:grpSpPr>
          <a:xfrm>
            <a:off x="2544784" y="1487591"/>
            <a:ext cx="517201" cy="474783"/>
            <a:chOff x="3396836" y="1644628"/>
            <a:chExt cx="466199" cy="427964"/>
          </a:xfrm>
        </p:grpSpPr>
        <p:sp>
          <p:nvSpPr>
            <p:cNvPr id="1544" name="Google Shape;1544;p33"/>
            <p:cNvSpPr/>
            <p:nvPr/>
          </p:nvSpPr>
          <p:spPr>
            <a:xfrm>
              <a:off x="3396836" y="1644628"/>
              <a:ext cx="466199" cy="427964"/>
            </a:xfrm>
            <a:custGeom>
              <a:avLst/>
              <a:gdLst/>
              <a:ahLst/>
              <a:cxnLst/>
              <a:rect l="l" t="t" r="r" b="b"/>
              <a:pathLst>
                <a:path w="2780" h="2552" extrusionOk="0">
                  <a:moveTo>
                    <a:pt x="1392" y="0"/>
                  </a:moveTo>
                  <a:cubicBezTo>
                    <a:pt x="1309" y="0"/>
                    <a:pt x="1225" y="8"/>
                    <a:pt x="1140" y="25"/>
                  </a:cubicBezTo>
                  <a:cubicBezTo>
                    <a:pt x="447" y="163"/>
                    <a:pt x="0" y="837"/>
                    <a:pt x="138" y="1527"/>
                  </a:cubicBezTo>
                  <a:cubicBezTo>
                    <a:pt x="259" y="2131"/>
                    <a:pt x="791" y="2551"/>
                    <a:pt x="1385" y="2551"/>
                  </a:cubicBezTo>
                  <a:cubicBezTo>
                    <a:pt x="1469" y="2551"/>
                    <a:pt x="1554" y="2543"/>
                    <a:pt x="1639" y="2525"/>
                  </a:cubicBezTo>
                  <a:cubicBezTo>
                    <a:pt x="2333" y="2387"/>
                    <a:pt x="2779" y="1717"/>
                    <a:pt x="2641" y="1024"/>
                  </a:cubicBezTo>
                  <a:cubicBezTo>
                    <a:pt x="2520" y="419"/>
                    <a:pt x="1987" y="0"/>
                    <a:pt x="139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3526299" y="1760675"/>
              <a:ext cx="205094" cy="181952"/>
            </a:xfrm>
            <a:custGeom>
              <a:avLst/>
              <a:gdLst/>
              <a:ahLst/>
              <a:cxnLst/>
              <a:rect l="l" t="t" r="r" b="b"/>
              <a:pathLst>
                <a:path w="1223" h="1085" extrusionOk="0">
                  <a:moveTo>
                    <a:pt x="0" y="0"/>
                  </a:moveTo>
                  <a:lnTo>
                    <a:pt x="0" y="1084"/>
                  </a:lnTo>
                  <a:lnTo>
                    <a:pt x="1222" y="1084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3584658" y="1700639"/>
              <a:ext cx="88377" cy="74961"/>
            </a:xfrm>
            <a:custGeom>
              <a:avLst/>
              <a:gdLst/>
              <a:ahLst/>
              <a:cxnLst/>
              <a:rect l="l" t="t" r="r" b="b"/>
              <a:pathLst>
                <a:path w="527" h="447" extrusionOk="0">
                  <a:moveTo>
                    <a:pt x="263" y="0"/>
                  </a:moveTo>
                  <a:cubicBezTo>
                    <a:pt x="119" y="0"/>
                    <a:pt x="0" y="105"/>
                    <a:pt x="0" y="233"/>
                  </a:cubicBezTo>
                  <a:lnTo>
                    <a:pt x="0" y="427"/>
                  </a:lnTo>
                  <a:cubicBezTo>
                    <a:pt x="0" y="437"/>
                    <a:pt x="10" y="447"/>
                    <a:pt x="23" y="447"/>
                  </a:cubicBezTo>
                  <a:cubicBezTo>
                    <a:pt x="37" y="447"/>
                    <a:pt x="46" y="437"/>
                    <a:pt x="46" y="427"/>
                  </a:cubicBezTo>
                  <a:lnTo>
                    <a:pt x="46" y="233"/>
                  </a:lnTo>
                  <a:cubicBezTo>
                    <a:pt x="46" y="128"/>
                    <a:pt x="145" y="43"/>
                    <a:pt x="263" y="43"/>
                  </a:cubicBezTo>
                  <a:cubicBezTo>
                    <a:pt x="381" y="43"/>
                    <a:pt x="480" y="128"/>
                    <a:pt x="480" y="233"/>
                  </a:cubicBezTo>
                  <a:lnTo>
                    <a:pt x="480" y="427"/>
                  </a:lnTo>
                  <a:cubicBezTo>
                    <a:pt x="480" y="437"/>
                    <a:pt x="490" y="447"/>
                    <a:pt x="503" y="447"/>
                  </a:cubicBezTo>
                  <a:cubicBezTo>
                    <a:pt x="516" y="447"/>
                    <a:pt x="526" y="437"/>
                    <a:pt x="526" y="427"/>
                  </a:cubicBezTo>
                  <a:lnTo>
                    <a:pt x="526" y="233"/>
                  </a:lnTo>
                  <a:cubicBezTo>
                    <a:pt x="526" y="105"/>
                    <a:pt x="408" y="0"/>
                    <a:pt x="263" y="0"/>
                  </a:cubicBez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3513051" y="1942460"/>
              <a:ext cx="231590" cy="37564"/>
            </a:xfrm>
            <a:custGeom>
              <a:avLst/>
              <a:gdLst/>
              <a:ahLst/>
              <a:cxnLst/>
              <a:rect l="l" t="t" r="r" b="b"/>
              <a:pathLst>
                <a:path w="1381" h="224" extrusionOk="0">
                  <a:moveTo>
                    <a:pt x="79" y="0"/>
                  </a:moveTo>
                  <a:lnTo>
                    <a:pt x="0" y="224"/>
                  </a:lnTo>
                  <a:lnTo>
                    <a:pt x="1380" y="224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33"/>
          <p:cNvGrpSpPr/>
          <p:nvPr/>
        </p:nvGrpSpPr>
        <p:grpSpPr>
          <a:xfrm>
            <a:off x="3080776" y="2019306"/>
            <a:ext cx="535620" cy="475341"/>
            <a:chOff x="3879973" y="2123909"/>
            <a:chExt cx="482801" cy="428467"/>
          </a:xfrm>
        </p:grpSpPr>
        <p:sp>
          <p:nvSpPr>
            <p:cNvPr id="1549" name="Google Shape;1549;p33"/>
            <p:cNvSpPr/>
            <p:nvPr/>
          </p:nvSpPr>
          <p:spPr>
            <a:xfrm>
              <a:off x="3879973" y="2123909"/>
              <a:ext cx="482801" cy="428467"/>
            </a:xfrm>
            <a:custGeom>
              <a:avLst/>
              <a:gdLst/>
              <a:ahLst/>
              <a:cxnLst/>
              <a:rect l="l" t="t" r="r" b="b"/>
              <a:pathLst>
                <a:path w="2879" h="2555" extrusionOk="0">
                  <a:moveTo>
                    <a:pt x="1441" y="0"/>
                  </a:moveTo>
                  <a:cubicBezTo>
                    <a:pt x="1299" y="0"/>
                    <a:pt x="1154" y="24"/>
                    <a:pt x="1012" y="75"/>
                  </a:cubicBezTo>
                  <a:cubicBezTo>
                    <a:pt x="349" y="311"/>
                    <a:pt x="0" y="1044"/>
                    <a:pt x="237" y="1708"/>
                  </a:cubicBezTo>
                  <a:cubicBezTo>
                    <a:pt x="425" y="2229"/>
                    <a:pt x="917" y="2554"/>
                    <a:pt x="1441" y="2554"/>
                  </a:cubicBezTo>
                  <a:cubicBezTo>
                    <a:pt x="1583" y="2554"/>
                    <a:pt x="1728" y="2530"/>
                    <a:pt x="1870" y="2480"/>
                  </a:cubicBezTo>
                  <a:cubicBezTo>
                    <a:pt x="2533" y="2243"/>
                    <a:pt x="2878" y="1511"/>
                    <a:pt x="2642" y="847"/>
                  </a:cubicBezTo>
                  <a:cubicBezTo>
                    <a:pt x="2456" y="325"/>
                    <a:pt x="1965" y="0"/>
                    <a:pt x="144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4127830" y="2201218"/>
              <a:ext cx="123090" cy="85190"/>
            </a:xfrm>
            <a:custGeom>
              <a:avLst/>
              <a:gdLst/>
              <a:ahLst/>
              <a:cxnLst/>
              <a:rect l="l" t="t" r="r" b="b"/>
              <a:pathLst>
                <a:path w="734" h="508" extrusionOk="0">
                  <a:moveTo>
                    <a:pt x="540" y="54"/>
                  </a:moveTo>
                  <a:cubicBezTo>
                    <a:pt x="569" y="54"/>
                    <a:pt x="599" y="61"/>
                    <a:pt x="622" y="80"/>
                  </a:cubicBezTo>
                  <a:cubicBezTo>
                    <a:pt x="671" y="117"/>
                    <a:pt x="674" y="192"/>
                    <a:pt x="651" y="245"/>
                  </a:cubicBezTo>
                  <a:cubicBezTo>
                    <a:pt x="628" y="294"/>
                    <a:pt x="579" y="337"/>
                    <a:pt x="510" y="376"/>
                  </a:cubicBezTo>
                  <a:cubicBezTo>
                    <a:pt x="436" y="414"/>
                    <a:pt x="314" y="456"/>
                    <a:pt x="207" y="456"/>
                  </a:cubicBezTo>
                  <a:cubicBezTo>
                    <a:pt x="167" y="456"/>
                    <a:pt x="129" y="450"/>
                    <a:pt x="96" y="435"/>
                  </a:cubicBezTo>
                  <a:cubicBezTo>
                    <a:pt x="70" y="425"/>
                    <a:pt x="66" y="412"/>
                    <a:pt x="66" y="406"/>
                  </a:cubicBezTo>
                  <a:cubicBezTo>
                    <a:pt x="57" y="356"/>
                    <a:pt x="139" y="264"/>
                    <a:pt x="224" y="199"/>
                  </a:cubicBezTo>
                  <a:cubicBezTo>
                    <a:pt x="287" y="146"/>
                    <a:pt x="352" y="107"/>
                    <a:pt x="425" y="77"/>
                  </a:cubicBezTo>
                  <a:cubicBezTo>
                    <a:pt x="454" y="67"/>
                    <a:pt x="497" y="54"/>
                    <a:pt x="540" y="54"/>
                  </a:cubicBezTo>
                  <a:close/>
                  <a:moveTo>
                    <a:pt x="543" y="1"/>
                  </a:moveTo>
                  <a:cubicBezTo>
                    <a:pt x="496" y="1"/>
                    <a:pt x="447" y="15"/>
                    <a:pt x="408" y="31"/>
                  </a:cubicBezTo>
                  <a:cubicBezTo>
                    <a:pt x="329" y="61"/>
                    <a:pt x="257" y="103"/>
                    <a:pt x="191" y="159"/>
                  </a:cubicBezTo>
                  <a:cubicBezTo>
                    <a:pt x="135" y="205"/>
                    <a:pt x="1" y="323"/>
                    <a:pt x="14" y="412"/>
                  </a:cubicBezTo>
                  <a:cubicBezTo>
                    <a:pt x="17" y="435"/>
                    <a:pt x="30" y="465"/>
                    <a:pt x="76" y="484"/>
                  </a:cubicBezTo>
                  <a:cubicBezTo>
                    <a:pt x="116" y="501"/>
                    <a:pt x="158" y="507"/>
                    <a:pt x="204" y="507"/>
                  </a:cubicBezTo>
                  <a:cubicBezTo>
                    <a:pt x="329" y="507"/>
                    <a:pt x="464" y="455"/>
                    <a:pt x="533" y="422"/>
                  </a:cubicBezTo>
                  <a:cubicBezTo>
                    <a:pt x="612" y="379"/>
                    <a:pt x="668" y="327"/>
                    <a:pt x="697" y="264"/>
                  </a:cubicBezTo>
                  <a:cubicBezTo>
                    <a:pt x="733" y="185"/>
                    <a:pt x="717" y="87"/>
                    <a:pt x="654" y="38"/>
                  </a:cubicBezTo>
                  <a:cubicBezTo>
                    <a:pt x="622" y="11"/>
                    <a:pt x="583" y="1"/>
                    <a:pt x="543" y="1"/>
                  </a:cubicBez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4003902" y="2201218"/>
              <a:ext cx="123090" cy="85190"/>
            </a:xfrm>
            <a:custGeom>
              <a:avLst/>
              <a:gdLst/>
              <a:ahLst/>
              <a:cxnLst/>
              <a:rect l="l" t="t" r="r" b="b"/>
              <a:pathLst>
                <a:path w="734" h="508" extrusionOk="0">
                  <a:moveTo>
                    <a:pt x="194" y="54"/>
                  </a:moveTo>
                  <a:cubicBezTo>
                    <a:pt x="237" y="54"/>
                    <a:pt x="283" y="67"/>
                    <a:pt x="309" y="77"/>
                  </a:cubicBezTo>
                  <a:cubicBezTo>
                    <a:pt x="382" y="107"/>
                    <a:pt x="451" y="146"/>
                    <a:pt x="513" y="199"/>
                  </a:cubicBezTo>
                  <a:cubicBezTo>
                    <a:pt x="595" y="264"/>
                    <a:pt x="677" y="356"/>
                    <a:pt x="671" y="406"/>
                  </a:cubicBezTo>
                  <a:cubicBezTo>
                    <a:pt x="671" y="412"/>
                    <a:pt x="664" y="425"/>
                    <a:pt x="641" y="435"/>
                  </a:cubicBezTo>
                  <a:cubicBezTo>
                    <a:pt x="608" y="450"/>
                    <a:pt x="569" y="456"/>
                    <a:pt x="528" y="456"/>
                  </a:cubicBezTo>
                  <a:cubicBezTo>
                    <a:pt x="421" y="456"/>
                    <a:pt x="301" y="414"/>
                    <a:pt x="227" y="376"/>
                  </a:cubicBezTo>
                  <a:cubicBezTo>
                    <a:pt x="158" y="340"/>
                    <a:pt x="109" y="294"/>
                    <a:pt x="86" y="245"/>
                  </a:cubicBezTo>
                  <a:cubicBezTo>
                    <a:pt x="63" y="192"/>
                    <a:pt x="63" y="120"/>
                    <a:pt x="112" y="80"/>
                  </a:cubicBezTo>
                  <a:cubicBezTo>
                    <a:pt x="135" y="61"/>
                    <a:pt x="165" y="54"/>
                    <a:pt x="194" y="54"/>
                  </a:cubicBezTo>
                  <a:close/>
                  <a:moveTo>
                    <a:pt x="194" y="1"/>
                  </a:moveTo>
                  <a:cubicBezTo>
                    <a:pt x="154" y="1"/>
                    <a:pt x="114" y="11"/>
                    <a:pt x="79" y="38"/>
                  </a:cubicBezTo>
                  <a:cubicBezTo>
                    <a:pt x="20" y="87"/>
                    <a:pt x="1" y="185"/>
                    <a:pt x="40" y="264"/>
                  </a:cubicBezTo>
                  <a:cubicBezTo>
                    <a:pt x="66" y="327"/>
                    <a:pt x="122" y="379"/>
                    <a:pt x="204" y="422"/>
                  </a:cubicBezTo>
                  <a:cubicBezTo>
                    <a:pt x="273" y="455"/>
                    <a:pt x="408" y="507"/>
                    <a:pt x="529" y="507"/>
                  </a:cubicBezTo>
                  <a:cubicBezTo>
                    <a:pt x="575" y="507"/>
                    <a:pt x="621" y="501"/>
                    <a:pt x="661" y="484"/>
                  </a:cubicBezTo>
                  <a:cubicBezTo>
                    <a:pt x="704" y="465"/>
                    <a:pt x="717" y="435"/>
                    <a:pt x="720" y="412"/>
                  </a:cubicBezTo>
                  <a:cubicBezTo>
                    <a:pt x="733" y="323"/>
                    <a:pt x="602" y="205"/>
                    <a:pt x="546" y="159"/>
                  </a:cubicBezTo>
                  <a:cubicBezTo>
                    <a:pt x="480" y="103"/>
                    <a:pt x="408" y="61"/>
                    <a:pt x="329" y="31"/>
                  </a:cubicBezTo>
                  <a:cubicBezTo>
                    <a:pt x="290" y="15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4036938" y="2330346"/>
              <a:ext cx="180946" cy="145058"/>
            </a:xfrm>
            <a:custGeom>
              <a:avLst/>
              <a:gdLst/>
              <a:ahLst/>
              <a:cxnLst/>
              <a:rect l="l" t="t" r="r" b="b"/>
              <a:pathLst>
                <a:path w="1079" h="865" extrusionOk="0">
                  <a:moveTo>
                    <a:pt x="1" y="0"/>
                  </a:moveTo>
                  <a:lnTo>
                    <a:pt x="83" y="864"/>
                  </a:lnTo>
                  <a:lnTo>
                    <a:pt x="999" y="864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4019330" y="2279701"/>
              <a:ext cx="216162" cy="50812"/>
            </a:xfrm>
            <a:custGeom>
              <a:avLst/>
              <a:gdLst/>
              <a:ahLst/>
              <a:cxnLst/>
              <a:rect l="l" t="t" r="r" b="b"/>
              <a:pathLst>
                <a:path w="1289" h="303" extrusionOk="0">
                  <a:moveTo>
                    <a:pt x="1" y="0"/>
                  </a:moveTo>
                  <a:lnTo>
                    <a:pt x="1" y="302"/>
                  </a:lnTo>
                  <a:lnTo>
                    <a:pt x="1288" y="302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4109216" y="2279701"/>
              <a:ext cx="37061" cy="195703"/>
            </a:xfrm>
            <a:custGeom>
              <a:avLst/>
              <a:gdLst/>
              <a:ahLst/>
              <a:cxnLst/>
              <a:rect l="l" t="t" r="r" b="b"/>
              <a:pathLst>
                <a:path w="221" h="1167" extrusionOk="0">
                  <a:moveTo>
                    <a:pt x="0" y="0"/>
                  </a:moveTo>
                  <a:lnTo>
                    <a:pt x="0" y="1166"/>
                  </a:lnTo>
                  <a:lnTo>
                    <a:pt x="220" y="1166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4109216" y="2242137"/>
              <a:ext cx="37061" cy="37732"/>
            </a:xfrm>
            <a:custGeom>
              <a:avLst/>
              <a:gdLst/>
              <a:ahLst/>
              <a:cxnLst/>
              <a:rect l="l" t="t" r="r" b="b"/>
              <a:pathLst>
                <a:path w="221" h="225" extrusionOk="0">
                  <a:moveTo>
                    <a:pt x="108" y="1"/>
                  </a:moveTo>
                  <a:cubicBezTo>
                    <a:pt x="49" y="1"/>
                    <a:pt x="0" y="50"/>
                    <a:pt x="0" y="112"/>
                  </a:cubicBezTo>
                  <a:lnTo>
                    <a:pt x="0" y="224"/>
                  </a:lnTo>
                  <a:lnTo>
                    <a:pt x="220" y="224"/>
                  </a:lnTo>
                  <a:lnTo>
                    <a:pt x="220" y="112"/>
                  </a:lnTo>
                  <a:cubicBezTo>
                    <a:pt x="220" y="50"/>
                    <a:pt x="171" y="1"/>
                    <a:pt x="108" y="1"/>
                  </a:cubicBez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4036938" y="2330346"/>
              <a:ext cx="180946" cy="21633"/>
            </a:xfrm>
            <a:custGeom>
              <a:avLst/>
              <a:gdLst/>
              <a:ahLst/>
              <a:cxnLst/>
              <a:rect l="l" t="t" r="r" b="b"/>
              <a:pathLst>
                <a:path w="1079" h="129" extrusionOk="0">
                  <a:moveTo>
                    <a:pt x="1" y="0"/>
                  </a:moveTo>
                  <a:lnTo>
                    <a:pt x="1" y="63"/>
                  </a:lnTo>
                  <a:lnTo>
                    <a:pt x="1078" y="128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7" name="Google Shape;1557;p33"/>
          <p:cNvGrpSpPr/>
          <p:nvPr/>
        </p:nvGrpSpPr>
        <p:grpSpPr>
          <a:xfrm>
            <a:off x="3317238" y="2753065"/>
            <a:ext cx="475155" cy="474597"/>
            <a:chOff x="4093117" y="2785311"/>
            <a:chExt cx="428299" cy="427796"/>
          </a:xfrm>
        </p:grpSpPr>
        <p:sp>
          <p:nvSpPr>
            <p:cNvPr id="1558" name="Google Shape;1558;p33"/>
            <p:cNvSpPr/>
            <p:nvPr/>
          </p:nvSpPr>
          <p:spPr>
            <a:xfrm>
              <a:off x="4093117" y="2785311"/>
              <a:ext cx="428299" cy="427796"/>
            </a:xfrm>
            <a:custGeom>
              <a:avLst/>
              <a:gdLst/>
              <a:ahLst/>
              <a:cxnLst/>
              <a:rect l="l" t="t" r="r" b="b"/>
              <a:pathLst>
                <a:path w="2554" h="2551" extrusionOk="0">
                  <a:moveTo>
                    <a:pt x="1279" y="1"/>
                  </a:moveTo>
                  <a:cubicBezTo>
                    <a:pt x="572" y="1"/>
                    <a:pt x="1" y="573"/>
                    <a:pt x="1" y="1276"/>
                  </a:cubicBezTo>
                  <a:cubicBezTo>
                    <a:pt x="1" y="1979"/>
                    <a:pt x="572" y="2550"/>
                    <a:pt x="1279" y="2550"/>
                  </a:cubicBezTo>
                  <a:cubicBezTo>
                    <a:pt x="1982" y="2550"/>
                    <a:pt x="2553" y="1979"/>
                    <a:pt x="2553" y="1276"/>
                  </a:cubicBezTo>
                  <a:cubicBezTo>
                    <a:pt x="2553" y="573"/>
                    <a:pt x="1982" y="1"/>
                    <a:pt x="127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3"/>
            <p:cNvSpPr/>
            <p:nvPr/>
          </p:nvSpPr>
          <p:spPr>
            <a:xfrm>
              <a:off x="4148793" y="2884588"/>
              <a:ext cx="263453" cy="254062"/>
            </a:xfrm>
            <a:custGeom>
              <a:avLst/>
              <a:gdLst/>
              <a:ahLst/>
              <a:cxnLst/>
              <a:rect l="l" t="t" r="r" b="b"/>
              <a:pathLst>
                <a:path w="1571" h="1515" extrusionOk="0">
                  <a:moveTo>
                    <a:pt x="786" y="0"/>
                  </a:moveTo>
                  <a:cubicBezTo>
                    <a:pt x="352" y="0"/>
                    <a:pt x="1" y="286"/>
                    <a:pt x="1" y="638"/>
                  </a:cubicBezTo>
                  <a:cubicBezTo>
                    <a:pt x="1" y="861"/>
                    <a:pt x="145" y="1058"/>
                    <a:pt x="362" y="1170"/>
                  </a:cubicBezTo>
                  <a:lnTo>
                    <a:pt x="529" y="1515"/>
                  </a:lnTo>
                  <a:lnTo>
                    <a:pt x="651" y="1262"/>
                  </a:lnTo>
                  <a:cubicBezTo>
                    <a:pt x="697" y="1268"/>
                    <a:pt x="740" y="1272"/>
                    <a:pt x="786" y="1272"/>
                  </a:cubicBezTo>
                  <a:cubicBezTo>
                    <a:pt x="1219" y="1272"/>
                    <a:pt x="1571" y="989"/>
                    <a:pt x="1571" y="638"/>
                  </a:cubicBezTo>
                  <a:cubicBezTo>
                    <a:pt x="1571" y="286"/>
                    <a:pt x="1219" y="0"/>
                    <a:pt x="786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3"/>
            <p:cNvSpPr/>
            <p:nvPr/>
          </p:nvSpPr>
          <p:spPr>
            <a:xfrm>
              <a:off x="4180823" y="2859769"/>
              <a:ext cx="263453" cy="254062"/>
            </a:xfrm>
            <a:custGeom>
              <a:avLst/>
              <a:gdLst/>
              <a:ahLst/>
              <a:cxnLst/>
              <a:rect l="l" t="t" r="r" b="b"/>
              <a:pathLst>
                <a:path w="1571" h="1515" extrusionOk="0">
                  <a:moveTo>
                    <a:pt x="785" y="0"/>
                  </a:moveTo>
                  <a:cubicBezTo>
                    <a:pt x="352" y="0"/>
                    <a:pt x="0" y="283"/>
                    <a:pt x="0" y="635"/>
                  </a:cubicBezTo>
                  <a:cubicBezTo>
                    <a:pt x="0" y="986"/>
                    <a:pt x="352" y="1272"/>
                    <a:pt x="785" y="1272"/>
                  </a:cubicBezTo>
                  <a:cubicBezTo>
                    <a:pt x="831" y="1272"/>
                    <a:pt x="874" y="1269"/>
                    <a:pt x="920" y="1262"/>
                  </a:cubicBezTo>
                  <a:lnTo>
                    <a:pt x="1042" y="1515"/>
                  </a:lnTo>
                  <a:lnTo>
                    <a:pt x="1209" y="1170"/>
                  </a:lnTo>
                  <a:cubicBezTo>
                    <a:pt x="1426" y="1055"/>
                    <a:pt x="1570" y="861"/>
                    <a:pt x="1570" y="635"/>
                  </a:cubicBezTo>
                  <a:cubicBezTo>
                    <a:pt x="1570" y="283"/>
                    <a:pt x="1219" y="0"/>
                    <a:pt x="785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33"/>
          <p:cNvGrpSpPr/>
          <p:nvPr/>
        </p:nvGrpSpPr>
        <p:grpSpPr>
          <a:xfrm>
            <a:off x="2597248" y="4036026"/>
            <a:ext cx="475155" cy="475155"/>
            <a:chOff x="3444127" y="3941757"/>
            <a:chExt cx="428299" cy="428299"/>
          </a:xfrm>
        </p:grpSpPr>
        <p:sp>
          <p:nvSpPr>
            <p:cNvPr id="1562" name="Google Shape;1562;p33"/>
            <p:cNvSpPr/>
            <p:nvPr/>
          </p:nvSpPr>
          <p:spPr>
            <a:xfrm>
              <a:off x="3444127" y="3941757"/>
              <a:ext cx="428299" cy="428299"/>
            </a:xfrm>
            <a:custGeom>
              <a:avLst/>
              <a:gdLst/>
              <a:ahLst/>
              <a:cxnLst/>
              <a:rect l="l" t="t" r="r" b="b"/>
              <a:pathLst>
                <a:path w="2554" h="2554" extrusionOk="0">
                  <a:moveTo>
                    <a:pt x="1275" y="1"/>
                  </a:moveTo>
                  <a:cubicBezTo>
                    <a:pt x="572" y="1"/>
                    <a:pt x="1" y="572"/>
                    <a:pt x="1" y="1279"/>
                  </a:cubicBezTo>
                  <a:cubicBezTo>
                    <a:pt x="1" y="1982"/>
                    <a:pt x="572" y="2553"/>
                    <a:pt x="1275" y="2553"/>
                  </a:cubicBezTo>
                  <a:cubicBezTo>
                    <a:pt x="1982" y="2553"/>
                    <a:pt x="2553" y="1982"/>
                    <a:pt x="2553" y="1279"/>
                  </a:cubicBezTo>
                  <a:cubicBezTo>
                    <a:pt x="2553" y="572"/>
                    <a:pt x="1982" y="1"/>
                    <a:pt x="12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3533342" y="4083462"/>
              <a:ext cx="249869" cy="145058"/>
            </a:xfrm>
            <a:custGeom>
              <a:avLst/>
              <a:gdLst/>
              <a:ahLst/>
              <a:cxnLst/>
              <a:rect l="l" t="t" r="r" b="b"/>
              <a:pathLst>
                <a:path w="1490" h="865" extrusionOk="0">
                  <a:moveTo>
                    <a:pt x="113" y="0"/>
                  </a:moveTo>
                  <a:cubicBezTo>
                    <a:pt x="50" y="0"/>
                    <a:pt x="1" y="49"/>
                    <a:pt x="1" y="112"/>
                  </a:cubicBezTo>
                  <a:lnTo>
                    <a:pt x="1" y="752"/>
                  </a:lnTo>
                  <a:cubicBezTo>
                    <a:pt x="1" y="815"/>
                    <a:pt x="50" y="864"/>
                    <a:pt x="113" y="864"/>
                  </a:cubicBezTo>
                  <a:lnTo>
                    <a:pt x="1377" y="864"/>
                  </a:lnTo>
                  <a:cubicBezTo>
                    <a:pt x="1440" y="864"/>
                    <a:pt x="1489" y="815"/>
                    <a:pt x="1489" y="752"/>
                  </a:cubicBezTo>
                  <a:lnTo>
                    <a:pt x="1489" y="112"/>
                  </a:lnTo>
                  <a:cubicBezTo>
                    <a:pt x="1489" y="49"/>
                    <a:pt x="1440" y="0"/>
                    <a:pt x="1377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3533342" y="4112642"/>
              <a:ext cx="249869" cy="29850"/>
            </a:xfrm>
            <a:custGeom>
              <a:avLst/>
              <a:gdLst/>
              <a:ahLst/>
              <a:cxnLst/>
              <a:rect l="l" t="t" r="r" b="b"/>
              <a:pathLst>
                <a:path w="1490" h="178" extrusionOk="0">
                  <a:moveTo>
                    <a:pt x="1" y="0"/>
                  </a:moveTo>
                  <a:lnTo>
                    <a:pt x="1" y="178"/>
                  </a:lnTo>
                  <a:lnTo>
                    <a:pt x="1489" y="178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33"/>
          <p:cNvGrpSpPr/>
          <p:nvPr/>
        </p:nvGrpSpPr>
        <p:grpSpPr>
          <a:xfrm>
            <a:off x="3101613" y="3490358"/>
            <a:ext cx="529480" cy="474969"/>
            <a:chOff x="3898755" y="3449899"/>
            <a:chExt cx="477267" cy="428132"/>
          </a:xfrm>
        </p:grpSpPr>
        <p:sp>
          <p:nvSpPr>
            <p:cNvPr id="1566" name="Google Shape;1566;p33"/>
            <p:cNvSpPr/>
            <p:nvPr/>
          </p:nvSpPr>
          <p:spPr>
            <a:xfrm>
              <a:off x="3898755" y="3449899"/>
              <a:ext cx="477267" cy="428132"/>
            </a:xfrm>
            <a:custGeom>
              <a:avLst/>
              <a:gdLst/>
              <a:ahLst/>
              <a:cxnLst/>
              <a:rect l="l" t="t" r="r" b="b"/>
              <a:pathLst>
                <a:path w="2846" h="2553" extrusionOk="0">
                  <a:moveTo>
                    <a:pt x="1421" y="1"/>
                  </a:moveTo>
                  <a:cubicBezTo>
                    <a:pt x="1302" y="1"/>
                    <a:pt x="1181" y="18"/>
                    <a:pt x="1061" y="53"/>
                  </a:cubicBezTo>
                  <a:cubicBezTo>
                    <a:pt x="388" y="253"/>
                    <a:pt x="0" y="963"/>
                    <a:pt x="200" y="1639"/>
                  </a:cubicBezTo>
                  <a:cubicBezTo>
                    <a:pt x="362" y="2193"/>
                    <a:pt x="870" y="2553"/>
                    <a:pt x="1421" y="2553"/>
                  </a:cubicBezTo>
                  <a:cubicBezTo>
                    <a:pt x="1541" y="2553"/>
                    <a:pt x="1663" y="2536"/>
                    <a:pt x="1784" y="2500"/>
                  </a:cubicBezTo>
                  <a:cubicBezTo>
                    <a:pt x="2461" y="2303"/>
                    <a:pt x="2845" y="1593"/>
                    <a:pt x="2648" y="917"/>
                  </a:cubicBezTo>
                  <a:cubicBezTo>
                    <a:pt x="2483" y="360"/>
                    <a:pt x="1974" y="1"/>
                    <a:pt x="142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4068298" y="3709328"/>
              <a:ext cx="161157" cy="61377"/>
            </a:xfrm>
            <a:custGeom>
              <a:avLst/>
              <a:gdLst/>
              <a:ahLst/>
              <a:cxnLst/>
              <a:rect l="l" t="t" r="r" b="b"/>
              <a:pathLst>
                <a:path w="961" h="366" extrusionOk="0">
                  <a:moveTo>
                    <a:pt x="563" y="0"/>
                  </a:moveTo>
                  <a:lnTo>
                    <a:pt x="1" y="76"/>
                  </a:lnTo>
                  <a:lnTo>
                    <a:pt x="1" y="207"/>
                  </a:lnTo>
                  <a:cubicBezTo>
                    <a:pt x="1" y="296"/>
                    <a:pt x="214" y="365"/>
                    <a:pt x="481" y="365"/>
                  </a:cubicBezTo>
                  <a:cubicBezTo>
                    <a:pt x="743" y="365"/>
                    <a:pt x="960" y="296"/>
                    <a:pt x="960" y="207"/>
                  </a:cubicBezTo>
                  <a:lnTo>
                    <a:pt x="960" y="7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4068298" y="3695576"/>
              <a:ext cx="161157" cy="52992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481" y="0"/>
                  </a:moveTo>
                  <a:cubicBezTo>
                    <a:pt x="214" y="0"/>
                    <a:pt x="1" y="69"/>
                    <a:pt x="1" y="158"/>
                  </a:cubicBezTo>
                  <a:cubicBezTo>
                    <a:pt x="1" y="243"/>
                    <a:pt x="214" y="316"/>
                    <a:pt x="481" y="316"/>
                  </a:cubicBezTo>
                  <a:cubicBezTo>
                    <a:pt x="743" y="316"/>
                    <a:pt x="960" y="243"/>
                    <a:pt x="960" y="158"/>
                  </a:cubicBezTo>
                  <a:cubicBezTo>
                    <a:pt x="960" y="69"/>
                    <a:pt x="743" y="0"/>
                    <a:pt x="4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4092111" y="3704967"/>
              <a:ext cx="113531" cy="22136"/>
            </a:xfrm>
            <a:custGeom>
              <a:avLst/>
              <a:gdLst/>
              <a:ahLst/>
              <a:cxnLst/>
              <a:rect l="l" t="t" r="r" b="b"/>
              <a:pathLst>
                <a:path w="677" h="132" extrusionOk="0">
                  <a:moveTo>
                    <a:pt x="339" y="0"/>
                  </a:moveTo>
                  <a:cubicBezTo>
                    <a:pt x="151" y="0"/>
                    <a:pt x="0" y="46"/>
                    <a:pt x="0" y="102"/>
                  </a:cubicBezTo>
                  <a:cubicBezTo>
                    <a:pt x="0" y="112"/>
                    <a:pt x="3" y="122"/>
                    <a:pt x="13" y="132"/>
                  </a:cubicBezTo>
                  <a:cubicBezTo>
                    <a:pt x="56" y="89"/>
                    <a:pt x="184" y="59"/>
                    <a:pt x="339" y="59"/>
                  </a:cubicBezTo>
                  <a:cubicBezTo>
                    <a:pt x="490" y="59"/>
                    <a:pt x="618" y="89"/>
                    <a:pt x="661" y="132"/>
                  </a:cubicBezTo>
                  <a:cubicBezTo>
                    <a:pt x="670" y="122"/>
                    <a:pt x="677" y="112"/>
                    <a:pt x="677" y="102"/>
                  </a:cubicBezTo>
                  <a:cubicBezTo>
                    <a:pt x="677" y="46"/>
                    <a:pt x="523" y="0"/>
                    <a:pt x="33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4052367" y="3674111"/>
              <a:ext cx="160990" cy="61880"/>
            </a:xfrm>
            <a:custGeom>
              <a:avLst/>
              <a:gdLst/>
              <a:ahLst/>
              <a:cxnLst/>
              <a:rect l="l" t="t" r="r" b="b"/>
              <a:pathLst>
                <a:path w="960" h="369" extrusionOk="0">
                  <a:moveTo>
                    <a:pt x="562" y="0"/>
                  </a:moveTo>
                  <a:lnTo>
                    <a:pt x="1" y="76"/>
                  </a:lnTo>
                  <a:lnTo>
                    <a:pt x="1" y="210"/>
                  </a:lnTo>
                  <a:cubicBezTo>
                    <a:pt x="1" y="296"/>
                    <a:pt x="214" y="368"/>
                    <a:pt x="480" y="368"/>
                  </a:cubicBezTo>
                  <a:cubicBezTo>
                    <a:pt x="746" y="368"/>
                    <a:pt x="960" y="296"/>
                    <a:pt x="960" y="210"/>
                  </a:cubicBezTo>
                  <a:lnTo>
                    <a:pt x="960" y="76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4052367" y="3660192"/>
              <a:ext cx="160990" cy="53663"/>
            </a:xfrm>
            <a:custGeom>
              <a:avLst/>
              <a:gdLst/>
              <a:ahLst/>
              <a:cxnLst/>
              <a:rect l="l" t="t" r="r" b="b"/>
              <a:pathLst>
                <a:path w="960" h="320" extrusionOk="0">
                  <a:moveTo>
                    <a:pt x="480" y="1"/>
                  </a:moveTo>
                  <a:cubicBezTo>
                    <a:pt x="214" y="1"/>
                    <a:pt x="1" y="73"/>
                    <a:pt x="1" y="159"/>
                  </a:cubicBezTo>
                  <a:cubicBezTo>
                    <a:pt x="1" y="247"/>
                    <a:pt x="214" y="320"/>
                    <a:pt x="480" y="320"/>
                  </a:cubicBezTo>
                  <a:cubicBezTo>
                    <a:pt x="743" y="320"/>
                    <a:pt x="960" y="247"/>
                    <a:pt x="960" y="159"/>
                  </a:cubicBezTo>
                  <a:cubicBezTo>
                    <a:pt x="960" y="73"/>
                    <a:pt x="743" y="1"/>
                    <a:pt x="480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4076012" y="3670254"/>
              <a:ext cx="113699" cy="21633"/>
            </a:xfrm>
            <a:custGeom>
              <a:avLst/>
              <a:gdLst/>
              <a:ahLst/>
              <a:cxnLst/>
              <a:rect l="l" t="t" r="r" b="b"/>
              <a:pathLst>
                <a:path w="678" h="129" extrusionOk="0">
                  <a:moveTo>
                    <a:pt x="339" y="0"/>
                  </a:moveTo>
                  <a:cubicBezTo>
                    <a:pt x="152" y="0"/>
                    <a:pt x="1" y="43"/>
                    <a:pt x="1" y="99"/>
                  </a:cubicBezTo>
                  <a:cubicBezTo>
                    <a:pt x="1" y="109"/>
                    <a:pt x="7" y="118"/>
                    <a:pt x="14" y="128"/>
                  </a:cubicBezTo>
                  <a:cubicBezTo>
                    <a:pt x="57" y="89"/>
                    <a:pt x="188" y="59"/>
                    <a:pt x="339" y="59"/>
                  </a:cubicBezTo>
                  <a:cubicBezTo>
                    <a:pt x="490" y="59"/>
                    <a:pt x="622" y="89"/>
                    <a:pt x="661" y="128"/>
                  </a:cubicBezTo>
                  <a:cubicBezTo>
                    <a:pt x="671" y="118"/>
                    <a:pt x="678" y="109"/>
                    <a:pt x="678" y="99"/>
                  </a:cubicBezTo>
                  <a:cubicBezTo>
                    <a:pt x="678" y="43"/>
                    <a:pt x="527" y="0"/>
                    <a:pt x="339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4076012" y="3639397"/>
              <a:ext cx="161157" cy="61210"/>
            </a:xfrm>
            <a:custGeom>
              <a:avLst/>
              <a:gdLst/>
              <a:ahLst/>
              <a:cxnLst/>
              <a:rect l="l" t="t" r="r" b="b"/>
              <a:pathLst>
                <a:path w="961" h="365" extrusionOk="0">
                  <a:moveTo>
                    <a:pt x="563" y="0"/>
                  </a:moveTo>
                  <a:lnTo>
                    <a:pt x="1" y="76"/>
                  </a:lnTo>
                  <a:lnTo>
                    <a:pt x="1" y="207"/>
                  </a:lnTo>
                  <a:cubicBezTo>
                    <a:pt x="1" y="296"/>
                    <a:pt x="214" y="365"/>
                    <a:pt x="481" y="365"/>
                  </a:cubicBezTo>
                  <a:cubicBezTo>
                    <a:pt x="747" y="365"/>
                    <a:pt x="960" y="296"/>
                    <a:pt x="960" y="207"/>
                  </a:cubicBezTo>
                  <a:lnTo>
                    <a:pt x="960" y="7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4076012" y="3625646"/>
              <a:ext cx="161157" cy="52992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481" y="0"/>
                  </a:moveTo>
                  <a:cubicBezTo>
                    <a:pt x="214" y="0"/>
                    <a:pt x="1" y="69"/>
                    <a:pt x="1" y="158"/>
                  </a:cubicBezTo>
                  <a:cubicBezTo>
                    <a:pt x="1" y="243"/>
                    <a:pt x="214" y="315"/>
                    <a:pt x="481" y="315"/>
                  </a:cubicBezTo>
                  <a:cubicBezTo>
                    <a:pt x="747" y="315"/>
                    <a:pt x="960" y="246"/>
                    <a:pt x="960" y="158"/>
                  </a:cubicBezTo>
                  <a:cubicBezTo>
                    <a:pt x="960" y="69"/>
                    <a:pt x="747" y="0"/>
                    <a:pt x="48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4099825" y="3634870"/>
              <a:ext cx="113531" cy="22304"/>
            </a:xfrm>
            <a:custGeom>
              <a:avLst/>
              <a:gdLst/>
              <a:ahLst/>
              <a:cxnLst/>
              <a:rect l="l" t="t" r="r" b="b"/>
              <a:pathLst>
                <a:path w="677" h="133" extrusionOk="0">
                  <a:moveTo>
                    <a:pt x="339" y="1"/>
                  </a:moveTo>
                  <a:cubicBezTo>
                    <a:pt x="151" y="1"/>
                    <a:pt x="0" y="47"/>
                    <a:pt x="0" y="103"/>
                  </a:cubicBezTo>
                  <a:cubicBezTo>
                    <a:pt x="0" y="113"/>
                    <a:pt x="7" y="122"/>
                    <a:pt x="13" y="132"/>
                  </a:cubicBezTo>
                  <a:cubicBezTo>
                    <a:pt x="56" y="90"/>
                    <a:pt x="187" y="60"/>
                    <a:pt x="339" y="60"/>
                  </a:cubicBezTo>
                  <a:cubicBezTo>
                    <a:pt x="493" y="60"/>
                    <a:pt x="621" y="90"/>
                    <a:pt x="664" y="132"/>
                  </a:cubicBezTo>
                  <a:cubicBezTo>
                    <a:pt x="670" y="122"/>
                    <a:pt x="677" y="113"/>
                    <a:pt x="677" y="103"/>
                  </a:cubicBezTo>
                  <a:cubicBezTo>
                    <a:pt x="677" y="47"/>
                    <a:pt x="526" y="1"/>
                    <a:pt x="339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4088254" y="3604684"/>
              <a:ext cx="160990" cy="61210"/>
            </a:xfrm>
            <a:custGeom>
              <a:avLst/>
              <a:gdLst/>
              <a:ahLst/>
              <a:cxnLst/>
              <a:rect l="l" t="t" r="r" b="b"/>
              <a:pathLst>
                <a:path w="960" h="365" extrusionOk="0">
                  <a:moveTo>
                    <a:pt x="562" y="0"/>
                  </a:moveTo>
                  <a:lnTo>
                    <a:pt x="0" y="76"/>
                  </a:lnTo>
                  <a:lnTo>
                    <a:pt x="0" y="207"/>
                  </a:lnTo>
                  <a:cubicBezTo>
                    <a:pt x="0" y="296"/>
                    <a:pt x="214" y="365"/>
                    <a:pt x="480" y="365"/>
                  </a:cubicBezTo>
                  <a:cubicBezTo>
                    <a:pt x="746" y="365"/>
                    <a:pt x="959" y="296"/>
                    <a:pt x="959" y="207"/>
                  </a:cubicBezTo>
                  <a:lnTo>
                    <a:pt x="959" y="76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4088254" y="3590262"/>
              <a:ext cx="160990" cy="53663"/>
            </a:xfrm>
            <a:custGeom>
              <a:avLst/>
              <a:gdLst/>
              <a:ahLst/>
              <a:cxnLst/>
              <a:rect l="l" t="t" r="r" b="b"/>
              <a:pathLst>
                <a:path w="960" h="320" extrusionOk="0">
                  <a:moveTo>
                    <a:pt x="480" y="1"/>
                  </a:moveTo>
                  <a:cubicBezTo>
                    <a:pt x="214" y="1"/>
                    <a:pt x="0" y="73"/>
                    <a:pt x="0" y="162"/>
                  </a:cubicBezTo>
                  <a:cubicBezTo>
                    <a:pt x="0" y="247"/>
                    <a:pt x="214" y="319"/>
                    <a:pt x="480" y="319"/>
                  </a:cubicBezTo>
                  <a:cubicBezTo>
                    <a:pt x="743" y="319"/>
                    <a:pt x="959" y="247"/>
                    <a:pt x="959" y="162"/>
                  </a:cubicBezTo>
                  <a:cubicBezTo>
                    <a:pt x="959" y="73"/>
                    <a:pt x="743" y="1"/>
                    <a:pt x="480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4111899" y="3600156"/>
              <a:ext cx="113699" cy="21801"/>
            </a:xfrm>
            <a:custGeom>
              <a:avLst/>
              <a:gdLst/>
              <a:ahLst/>
              <a:cxnLst/>
              <a:rect l="l" t="t" r="r" b="b"/>
              <a:pathLst>
                <a:path w="678" h="130" extrusionOk="0">
                  <a:moveTo>
                    <a:pt x="339" y="1"/>
                  </a:moveTo>
                  <a:cubicBezTo>
                    <a:pt x="152" y="1"/>
                    <a:pt x="0" y="44"/>
                    <a:pt x="0" y="99"/>
                  </a:cubicBezTo>
                  <a:cubicBezTo>
                    <a:pt x="0" y="113"/>
                    <a:pt x="7" y="119"/>
                    <a:pt x="14" y="129"/>
                  </a:cubicBezTo>
                  <a:cubicBezTo>
                    <a:pt x="56" y="90"/>
                    <a:pt x="184" y="60"/>
                    <a:pt x="339" y="60"/>
                  </a:cubicBezTo>
                  <a:cubicBezTo>
                    <a:pt x="490" y="60"/>
                    <a:pt x="618" y="90"/>
                    <a:pt x="661" y="129"/>
                  </a:cubicBezTo>
                  <a:cubicBezTo>
                    <a:pt x="671" y="122"/>
                    <a:pt x="677" y="113"/>
                    <a:pt x="677" y="99"/>
                  </a:cubicBezTo>
                  <a:cubicBezTo>
                    <a:pt x="677" y="47"/>
                    <a:pt x="523" y="1"/>
                    <a:pt x="339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4052367" y="3569300"/>
              <a:ext cx="160990" cy="61880"/>
            </a:xfrm>
            <a:custGeom>
              <a:avLst/>
              <a:gdLst/>
              <a:ahLst/>
              <a:cxnLst/>
              <a:rect l="l" t="t" r="r" b="b"/>
              <a:pathLst>
                <a:path w="960" h="369" extrusionOk="0">
                  <a:moveTo>
                    <a:pt x="562" y="1"/>
                  </a:moveTo>
                  <a:lnTo>
                    <a:pt x="1" y="76"/>
                  </a:lnTo>
                  <a:lnTo>
                    <a:pt x="1" y="211"/>
                  </a:lnTo>
                  <a:cubicBezTo>
                    <a:pt x="1" y="297"/>
                    <a:pt x="214" y="369"/>
                    <a:pt x="480" y="369"/>
                  </a:cubicBezTo>
                  <a:cubicBezTo>
                    <a:pt x="746" y="369"/>
                    <a:pt x="960" y="297"/>
                    <a:pt x="960" y="211"/>
                  </a:cubicBezTo>
                  <a:lnTo>
                    <a:pt x="960" y="76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B16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4052367" y="3555548"/>
              <a:ext cx="160990" cy="53160"/>
            </a:xfrm>
            <a:custGeom>
              <a:avLst/>
              <a:gdLst/>
              <a:ahLst/>
              <a:cxnLst/>
              <a:rect l="l" t="t" r="r" b="b"/>
              <a:pathLst>
                <a:path w="960" h="317" extrusionOk="0">
                  <a:moveTo>
                    <a:pt x="480" y="1"/>
                  </a:moveTo>
                  <a:cubicBezTo>
                    <a:pt x="214" y="1"/>
                    <a:pt x="1" y="70"/>
                    <a:pt x="1" y="158"/>
                  </a:cubicBezTo>
                  <a:cubicBezTo>
                    <a:pt x="1" y="247"/>
                    <a:pt x="214" y="316"/>
                    <a:pt x="480" y="316"/>
                  </a:cubicBezTo>
                  <a:cubicBezTo>
                    <a:pt x="746" y="316"/>
                    <a:pt x="960" y="247"/>
                    <a:pt x="960" y="158"/>
                  </a:cubicBezTo>
                  <a:cubicBezTo>
                    <a:pt x="960" y="70"/>
                    <a:pt x="746" y="1"/>
                    <a:pt x="480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4076012" y="3564939"/>
              <a:ext cx="113699" cy="22304"/>
            </a:xfrm>
            <a:custGeom>
              <a:avLst/>
              <a:gdLst/>
              <a:ahLst/>
              <a:cxnLst/>
              <a:rect l="l" t="t" r="r" b="b"/>
              <a:pathLst>
                <a:path w="678" h="133" extrusionOk="0">
                  <a:moveTo>
                    <a:pt x="339" y="1"/>
                  </a:moveTo>
                  <a:cubicBezTo>
                    <a:pt x="152" y="1"/>
                    <a:pt x="1" y="47"/>
                    <a:pt x="1" y="102"/>
                  </a:cubicBezTo>
                  <a:cubicBezTo>
                    <a:pt x="1" y="112"/>
                    <a:pt x="7" y="122"/>
                    <a:pt x="14" y="132"/>
                  </a:cubicBezTo>
                  <a:cubicBezTo>
                    <a:pt x="57" y="89"/>
                    <a:pt x="188" y="60"/>
                    <a:pt x="339" y="60"/>
                  </a:cubicBezTo>
                  <a:cubicBezTo>
                    <a:pt x="490" y="60"/>
                    <a:pt x="622" y="89"/>
                    <a:pt x="661" y="132"/>
                  </a:cubicBezTo>
                  <a:cubicBezTo>
                    <a:pt x="671" y="122"/>
                    <a:pt x="678" y="112"/>
                    <a:pt x="678" y="102"/>
                  </a:cubicBezTo>
                  <a:cubicBezTo>
                    <a:pt x="678" y="47"/>
                    <a:pt x="527" y="1"/>
                    <a:pt x="339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2" name="Google Shape;1582;p33"/>
          <p:cNvGrpSpPr/>
          <p:nvPr/>
        </p:nvGrpSpPr>
        <p:grpSpPr>
          <a:xfrm>
            <a:off x="1828329" y="1299128"/>
            <a:ext cx="474597" cy="474969"/>
            <a:chOff x="2751032" y="1474750"/>
            <a:chExt cx="427796" cy="428132"/>
          </a:xfrm>
        </p:grpSpPr>
        <p:sp>
          <p:nvSpPr>
            <p:cNvPr id="1583" name="Google Shape;1583;p33"/>
            <p:cNvSpPr/>
            <p:nvPr/>
          </p:nvSpPr>
          <p:spPr>
            <a:xfrm>
              <a:off x="2751032" y="1474750"/>
              <a:ext cx="427796" cy="428132"/>
            </a:xfrm>
            <a:custGeom>
              <a:avLst/>
              <a:gdLst/>
              <a:ahLst/>
              <a:cxnLst/>
              <a:rect l="l" t="t" r="r" b="b"/>
              <a:pathLst>
                <a:path w="2551" h="2553" extrusionOk="0">
                  <a:moveTo>
                    <a:pt x="1275" y="0"/>
                  </a:moveTo>
                  <a:cubicBezTo>
                    <a:pt x="572" y="0"/>
                    <a:pt x="1" y="572"/>
                    <a:pt x="1" y="1278"/>
                  </a:cubicBezTo>
                  <a:cubicBezTo>
                    <a:pt x="1" y="1981"/>
                    <a:pt x="572" y="2553"/>
                    <a:pt x="1275" y="2553"/>
                  </a:cubicBezTo>
                  <a:cubicBezTo>
                    <a:pt x="1978" y="2553"/>
                    <a:pt x="2550" y="1981"/>
                    <a:pt x="2550" y="1278"/>
                  </a:cubicBezTo>
                  <a:cubicBezTo>
                    <a:pt x="2550" y="572"/>
                    <a:pt x="1978" y="0"/>
                    <a:pt x="12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2839008" y="1645467"/>
              <a:ext cx="83346" cy="167194"/>
            </a:xfrm>
            <a:custGeom>
              <a:avLst/>
              <a:gdLst/>
              <a:ahLst/>
              <a:cxnLst/>
              <a:rect l="l" t="t" r="r" b="b"/>
              <a:pathLst>
                <a:path w="497" h="997" extrusionOk="0">
                  <a:moveTo>
                    <a:pt x="496" y="1"/>
                  </a:moveTo>
                  <a:lnTo>
                    <a:pt x="0" y="237"/>
                  </a:lnTo>
                  <a:lnTo>
                    <a:pt x="0" y="996"/>
                  </a:lnTo>
                  <a:lnTo>
                    <a:pt x="496" y="76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2922186" y="1645467"/>
              <a:ext cx="82843" cy="167194"/>
            </a:xfrm>
            <a:custGeom>
              <a:avLst/>
              <a:gdLst/>
              <a:ahLst/>
              <a:cxnLst/>
              <a:rect l="l" t="t" r="r" b="b"/>
              <a:pathLst>
                <a:path w="494" h="997" extrusionOk="0">
                  <a:moveTo>
                    <a:pt x="0" y="1"/>
                  </a:moveTo>
                  <a:lnTo>
                    <a:pt x="0" y="763"/>
                  </a:lnTo>
                  <a:lnTo>
                    <a:pt x="493" y="996"/>
                  </a:lnTo>
                  <a:lnTo>
                    <a:pt x="493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3004861" y="1645467"/>
              <a:ext cx="83346" cy="167194"/>
            </a:xfrm>
            <a:custGeom>
              <a:avLst/>
              <a:gdLst/>
              <a:ahLst/>
              <a:cxnLst/>
              <a:rect l="l" t="t" r="r" b="b"/>
              <a:pathLst>
                <a:path w="497" h="997" extrusionOk="0">
                  <a:moveTo>
                    <a:pt x="496" y="1"/>
                  </a:moveTo>
                  <a:lnTo>
                    <a:pt x="0" y="237"/>
                  </a:lnTo>
                  <a:lnTo>
                    <a:pt x="0" y="996"/>
                  </a:lnTo>
                  <a:lnTo>
                    <a:pt x="496" y="763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2879759" y="1536966"/>
              <a:ext cx="183629" cy="210125"/>
            </a:xfrm>
            <a:custGeom>
              <a:avLst/>
              <a:gdLst/>
              <a:ahLst/>
              <a:cxnLst/>
              <a:rect l="l" t="t" r="r" b="b"/>
              <a:pathLst>
                <a:path w="1095" h="1253" extrusionOk="0">
                  <a:moveTo>
                    <a:pt x="546" y="129"/>
                  </a:moveTo>
                  <a:cubicBezTo>
                    <a:pt x="782" y="129"/>
                    <a:pt x="930" y="385"/>
                    <a:pt x="812" y="592"/>
                  </a:cubicBezTo>
                  <a:cubicBezTo>
                    <a:pt x="753" y="694"/>
                    <a:pt x="649" y="745"/>
                    <a:pt x="546" y="745"/>
                  </a:cubicBezTo>
                  <a:cubicBezTo>
                    <a:pt x="442" y="745"/>
                    <a:pt x="339" y="694"/>
                    <a:pt x="280" y="592"/>
                  </a:cubicBezTo>
                  <a:cubicBezTo>
                    <a:pt x="161" y="385"/>
                    <a:pt x="309" y="129"/>
                    <a:pt x="546" y="129"/>
                  </a:cubicBezTo>
                  <a:close/>
                  <a:moveTo>
                    <a:pt x="546" y="0"/>
                  </a:moveTo>
                  <a:cubicBezTo>
                    <a:pt x="211" y="0"/>
                    <a:pt x="0" y="362"/>
                    <a:pt x="168" y="654"/>
                  </a:cubicBezTo>
                  <a:lnTo>
                    <a:pt x="497" y="1223"/>
                  </a:lnTo>
                  <a:cubicBezTo>
                    <a:pt x="508" y="1242"/>
                    <a:pt x="527" y="1252"/>
                    <a:pt x="546" y="1252"/>
                  </a:cubicBezTo>
                  <a:cubicBezTo>
                    <a:pt x="565" y="1252"/>
                    <a:pt x="584" y="1242"/>
                    <a:pt x="595" y="1223"/>
                  </a:cubicBezTo>
                  <a:lnTo>
                    <a:pt x="924" y="654"/>
                  </a:lnTo>
                  <a:cubicBezTo>
                    <a:pt x="1095" y="362"/>
                    <a:pt x="884" y="0"/>
                    <a:pt x="546" y="0"/>
                  </a:cubicBezTo>
                  <a:close/>
                </a:path>
              </a:pathLst>
            </a:custGeom>
            <a:solidFill>
              <a:srgbClr val="82B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8" name="Google Shape;1588;p33"/>
          <p:cNvGrpSpPr/>
          <p:nvPr/>
        </p:nvGrpSpPr>
        <p:grpSpPr>
          <a:xfrm>
            <a:off x="1863863" y="4241977"/>
            <a:ext cx="474969" cy="475155"/>
            <a:chOff x="2783063" y="4127399"/>
            <a:chExt cx="428132" cy="428299"/>
          </a:xfrm>
        </p:grpSpPr>
        <p:sp>
          <p:nvSpPr>
            <p:cNvPr id="1589" name="Google Shape;1589;p33"/>
            <p:cNvSpPr/>
            <p:nvPr/>
          </p:nvSpPr>
          <p:spPr>
            <a:xfrm>
              <a:off x="2783063" y="4127399"/>
              <a:ext cx="428132" cy="428299"/>
            </a:xfrm>
            <a:custGeom>
              <a:avLst/>
              <a:gdLst/>
              <a:ahLst/>
              <a:cxnLst/>
              <a:rect l="l" t="t" r="r" b="b"/>
              <a:pathLst>
                <a:path w="2553" h="2554" extrusionOk="0">
                  <a:moveTo>
                    <a:pt x="1275" y="1"/>
                  </a:moveTo>
                  <a:cubicBezTo>
                    <a:pt x="572" y="1"/>
                    <a:pt x="0" y="573"/>
                    <a:pt x="0" y="1279"/>
                  </a:cubicBezTo>
                  <a:cubicBezTo>
                    <a:pt x="0" y="1982"/>
                    <a:pt x="572" y="2554"/>
                    <a:pt x="1275" y="2554"/>
                  </a:cubicBezTo>
                  <a:cubicBezTo>
                    <a:pt x="1981" y="2554"/>
                    <a:pt x="2553" y="1982"/>
                    <a:pt x="2553" y="1279"/>
                  </a:cubicBezTo>
                  <a:cubicBezTo>
                    <a:pt x="2553" y="573"/>
                    <a:pt x="1981" y="1"/>
                    <a:pt x="12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2871775" y="4203031"/>
              <a:ext cx="251882" cy="277707"/>
            </a:xfrm>
            <a:custGeom>
              <a:avLst/>
              <a:gdLst/>
              <a:ahLst/>
              <a:cxnLst/>
              <a:rect l="l" t="t" r="r" b="b"/>
              <a:pathLst>
                <a:path w="1502" h="1656" extrusionOk="0">
                  <a:moveTo>
                    <a:pt x="500" y="0"/>
                  </a:moveTo>
                  <a:lnTo>
                    <a:pt x="562" y="177"/>
                  </a:lnTo>
                  <a:cubicBezTo>
                    <a:pt x="240" y="263"/>
                    <a:pt x="0" y="555"/>
                    <a:pt x="0" y="903"/>
                  </a:cubicBezTo>
                  <a:cubicBezTo>
                    <a:pt x="0" y="1317"/>
                    <a:pt x="339" y="1656"/>
                    <a:pt x="753" y="1656"/>
                  </a:cubicBezTo>
                  <a:cubicBezTo>
                    <a:pt x="1166" y="1656"/>
                    <a:pt x="1502" y="1317"/>
                    <a:pt x="1502" y="903"/>
                  </a:cubicBezTo>
                  <a:cubicBezTo>
                    <a:pt x="1502" y="719"/>
                    <a:pt x="1433" y="542"/>
                    <a:pt x="1311" y="404"/>
                  </a:cubicBezTo>
                  <a:cubicBezTo>
                    <a:pt x="1287" y="376"/>
                    <a:pt x="1252" y="362"/>
                    <a:pt x="1217" y="362"/>
                  </a:cubicBezTo>
                  <a:cubicBezTo>
                    <a:pt x="1186" y="362"/>
                    <a:pt x="1155" y="373"/>
                    <a:pt x="1130" y="394"/>
                  </a:cubicBezTo>
                  <a:cubicBezTo>
                    <a:pt x="1078" y="444"/>
                    <a:pt x="1071" y="522"/>
                    <a:pt x="1120" y="575"/>
                  </a:cubicBezTo>
                  <a:cubicBezTo>
                    <a:pt x="1199" y="667"/>
                    <a:pt x="1245" y="782"/>
                    <a:pt x="1245" y="903"/>
                  </a:cubicBezTo>
                  <a:cubicBezTo>
                    <a:pt x="1245" y="1176"/>
                    <a:pt x="1022" y="1400"/>
                    <a:pt x="753" y="1400"/>
                  </a:cubicBezTo>
                  <a:cubicBezTo>
                    <a:pt x="480" y="1400"/>
                    <a:pt x="256" y="1176"/>
                    <a:pt x="256" y="903"/>
                  </a:cubicBezTo>
                  <a:cubicBezTo>
                    <a:pt x="256" y="670"/>
                    <a:pt x="424" y="473"/>
                    <a:pt x="644" y="424"/>
                  </a:cubicBezTo>
                  <a:lnTo>
                    <a:pt x="720" y="647"/>
                  </a:lnTo>
                  <a:lnTo>
                    <a:pt x="1025" y="181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33"/>
          <p:cNvSpPr txBox="1"/>
          <p:nvPr/>
        </p:nvSpPr>
        <p:spPr>
          <a:xfrm>
            <a:off x="5937443" y="2099708"/>
            <a:ext cx="27987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8" name="Google Shape;1598;p33"/>
          <p:cNvSpPr txBox="1"/>
          <p:nvPr/>
        </p:nvSpPr>
        <p:spPr>
          <a:xfrm>
            <a:off x="4108507" y="2530481"/>
            <a:ext cx="4211469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MX" dirty="0"/>
              <a:t>Una API es un conjunto de reglas y protocolos que permiten a diferentes aplicaciones o servicios comunicarse entre sí.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54834-8D77-4540-9A35-F2E1C875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712" y="1461879"/>
            <a:ext cx="6579300" cy="481200"/>
          </a:xfrm>
        </p:spPr>
        <p:txBody>
          <a:bodyPr/>
          <a:lstStyle/>
          <a:p>
            <a:r>
              <a:rPr lang="es-MX" dirty="0"/>
              <a:t> </a:t>
            </a:r>
            <a:endParaRPr lang="es-PE" dirty="0"/>
          </a:p>
        </p:txBody>
      </p:sp>
      <p:pic>
        <p:nvPicPr>
          <p:cNvPr id="3" name="El para que cosa de quién --- Patricio Estrella">
            <a:hlinkClick r:id="" action="ppaction://media"/>
            <a:extLst>
              <a:ext uri="{FF2B5EF4-FFF2-40B4-BE49-F238E27FC236}">
                <a16:creationId xmlns:a16="http://schemas.microsoft.com/office/drawing/2014/main" id="{4D83D06D-58AF-402E-84BC-6F4A06CBB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267D21-0CE4-4DB8-BEC0-258B7C22C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07" y="419889"/>
            <a:ext cx="6579300" cy="481200"/>
          </a:xfrm>
        </p:spPr>
        <p:txBody>
          <a:bodyPr/>
          <a:lstStyle/>
          <a:p>
            <a:r>
              <a:rPr lang="es-MX" dirty="0"/>
              <a:t>HAGAMOS UNA PEPADEX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0A1200-B8CE-48A3-9466-893ACD10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56" y="1197021"/>
            <a:ext cx="7299686" cy="358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s niños no me importan los niños solo el dinero de sus padres">
            <a:hlinkClick r:id="" action="ppaction://media"/>
            <a:extLst>
              <a:ext uri="{FF2B5EF4-FFF2-40B4-BE49-F238E27FC236}">
                <a16:creationId xmlns:a16="http://schemas.microsoft.com/office/drawing/2014/main" id="{83EADCDB-F866-4BED-A941-7290DAAE9C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1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b="1" dirty="0"/>
              <a:t>FUNCIONAMIENTO DE UNA API</a:t>
            </a:r>
          </a:p>
        </p:txBody>
      </p:sp>
      <p:sp>
        <p:nvSpPr>
          <p:cNvPr id="340" name="Google Shape;340;p22"/>
          <p:cNvSpPr/>
          <p:nvPr/>
        </p:nvSpPr>
        <p:spPr>
          <a:xfrm>
            <a:off x="7951518" y="2851267"/>
            <a:ext cx="515740" cy="469894"/>
          </a:xfrm>
          <a:custGeom>
            <a:avLst/>
            <a:gdLst/>
            <a:ahLst/>
            <a:cxnLst/>
            <a:rect l="l" t="t" r="r" b="b"/>
            <a:pathLst>
              <a:path w="41218" h="37554" extrusionOk="0">
                <a:moveTo>
                  <a:pt x="20606" y="1"/>
                </a:moveTo>
                <a:cubicBezTo>
                  <a:pt x="15800" y="1"/>
                  <a:pt x="10991" y="1831"/>
                  <a:pt x="7321" y="5491"/>
                </a:cubicBezTo>
                <a:cubicBezTo>
                  <a:pt x="0" y="12832"/>
                  <a:pt x="0" y="24727"/>
                  <a:pt x="7321" y="32048"/>
                </a:cubicBezTo>
                <a:cubicBezTo>
                  <a:pt x="10991" y="35718"/>
                  <a:pt x="15800" y="37553"/>
                  <a:pt x="20606" y="37553"/>
                </a:cubicBezTo>
                <a:cubicBezTo>
                  <a:pt x="25413" y="37553"/>
                  <a:pt x="30217" y="35718"/>
                  <a:pt x="33877" y="32048"/>
                </a:cubicBezTo>
                <a:cubicBezTo>
                  <a:pt x="41218" y="24727"/>
                  <a:pt x="41218" y="12832"/>
                  <a:pt x="33877" y="5491"/>
                </a:cubicBezTo>
                <a:cubicBezTo>
                  <a:pt x="30217" y="1831"/>
                  <a:pt x="25413" y="1"/>
                  <a:pt x="20606" y="1"/>
                </a:cubicBez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342" name="Google Shape;342;p22"/>
          <p:cNvSpPr/>
          <p:nvPr/>
        </p:nvSpPr>
        <p:spPr>
          <a:xfrm>
            <a:off x="683713" y="4109278"/>
            <a:ext cx="476513" cy="476513"/>
          </a:xfrm>
          <a:custGeom>
            <a:avLst/>
            <a:gdLst/>
            <a:ahLst/>
            <a:cxnLst/>
            <a:rect l="l" t="t" r="r" b="b"/>
            <a:pathLst>
              <a:path w="40920" h="40920" extrusionOk="0">
                <a:moveTo>
                  <a:pt x="20450" y="0"/>
                </a:moveTo>
                <a:cubicBezTo>
                  <a:pt x="9151" y="0"/>
                  <a:pt x="0" y="9151"/>
                  <a:pt x="0" y="20450"/>
                </a:cubicBezTo>
                <a:cubicBezTo>
                  <a:pt x="0" y="31749"/>
                  <a:pt x="9151" y="40920"/>
                  <a:pt x="20450" y="40920"/>
                </a:cubicBezTo>
                <a:cubicBezTo>
                  <a:pt x="31749" y="40920"/>
                  <a:pt x="40919" y="31749"/>
                  <a:pt x="40919" y="20450"/>
                </a:cubicBezTo>
                <a:cubicBezTo>
                  <a:pt x="40919" y="9151"/>
                  <a:pt x="31749" y="0"/>
                  <a:pt x="20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343" name="Google Shape;343;p22"/>
          <p:cNvSpPr/>
          <p:nvPr/>
        </p:nvSpPr>
        <p:spPr>
          <a:xfrm>
            <a:off x="7966412" y="1618466"/>
            <a:ext cx="479117" cy="479336"/>
          </a:xfrm>
          <a:custGeom>
            <a:avLst/>
            <a:gdLst/>
            <a:ahLst/>
            <a:cxnLst/>
            <a:rect l="l" t="t" r="r" b="b"/>
            <a:pathLst>
              <a:path w="43785" h="43805" extrusionOk="0">
                <a:moveTo>
                  <a:pt x="21882" y="0"/>
                </a:moveTo>
                <a:cubicBezTo>
                  <a:pt x="9788" y="0"/>
                  <a:pt x="0" y="9807"/>
                  <a:pt x="0" y="21902"/>
                </a:cubicBezTo>
                <a:cubicBezTo>
                  <a:pt x="0" y="33997"/>
                  <a:pt x="9788" y="43804"/>
                  <a:pt x="21882" y="43804"/>
                </a:cubicBezTo>
                <a:cubicBezTo>
                  <a:pt x="33977" y="43804"/>
                  <a:pt x="43784" y="33997"/>
                  <a:pt x="43784" y="21902"/>
                </a:cubicBezTo>
                <a:cubicBezTo>
                  <a:pt x="43784" y="9807"/>
                  <a:pt x="33977" y="0"/>
                  <a:pt x="21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667338" y="1601277"/>
            <a:ext cx="524909" cy="478068"/>
          </a:xfrm>
          <a:custGeom>
            <a:avLst/>
            <a:gdLst/>
            <a:ahLst/>
            <a:cxnLst/>
            <a:rect l="l" t="t" r="r" b="b"/>
            <a:pathLst>
              <a:path w="56457" h="51419" extrusionOk="0">
                <a:moveTo>
                  <a:pt x="28228" y="1"/>
                </a:moveTo>
                <a:cubicBezTo>
                  <a:pt x="21649" y="1"/>
                  <a:pt x="15069" y="2507"/>
                  <a:pt x="10047" y="7520"/>
                </a:cubicBezTo>
                <a:cubicBezTo>
                  <a:pt x="1" y="17566"/>
                  <a:pt x="1" y="33858"/>
                  <a:pt x="10047" y="43884"/>
                </a:cubicBezTo>
                <a:cubicBezTo>
                  <a:pt x="15069" y="48907"/>
                  <a:pt x="21649" y="51419"/>
                  <a:pt x="28228" y="51419"/>
                </a:cubicBezTo>
                <a:cubicBezTo>
                  <a:pt x="34808" y="51419"/>
                  <a:pt x="41388" y="48907"/>
                  <a:pt x="46410" y="43884"/>
                </a:cubicBezTo>
                <a:cubicBezTo>
                  <a:pt x="56456" y="33858"/>
                  <a:pt x="56456" y="17566"/>
                  <a:pt x="46410" y="7520"/>
                </a:cubicBezTo>
                <a:cubicBezTo>
                  <a:pt x="41388" y="2507"/>
                  <a:pt x="34808" y="1"/>
                  <a:pt x="282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22"/>
          <p:cNvSpPr/>
          <p:nvPr/>
        </p:nvSpPr>
        <p:spPr>
          <a:xfrm>
            <a:off x="653423" y="2845410"/>
            <a:ext cx="524862" cy="478097"/>
          </a:xfrm>
          <a:custGeom>
            <a:avLst/>
            <a:gdLst/>
            <a:ahLst/>
            <a:cxnLst/>
            <a:rect l="l" t="t" r="r" b="b"/>
            <a:pathLst>
              <a:path w="50190" h="45729" extrusionOk="0">
                <a:moveTo>
                  <a:pt x="25085" y="1"/>
                </a:moveTo>
                <a:cubicBezTo>
                  <a:pt x="19232" y="1"/>
                  <a:pt x="13378" y="2229"/>
                  <a:pt x="8912" y="6684"/>
                </a:cubicBezTo>
                <a:cubicBezTo>
                  <a:pt x="0" y="15616"/>
                  <a:pt x="0" y="30098"/>
                  <a:pt x="8912" y="39030"/>
                </a:cubicBezTo>
                <a:cubicBezTo>
                  <a:pt x="13378" y="43496"/>
                  <a:pt x="19232" y="45729"/>
                  <a:pt x="25085" y="45729"/>
                </a:cubicBezTo>
                <a:cubicBezTo>
                  <a:pt x="30938" y="45729"/>
                  <a:pt x="36792" y="43496"/>
                  <a:pt x="41258" y="39030"/>
                </a:cubicBezTo>
                <a:cubicBezTo>
                  <a:pt x="50190" y="30098"/>
                  <a:pt x="50190" y="15616"/>
                  <a:pt x="41258" y="6684"/>
                </a:cubicBezTo>
                <a:cubicBezTo>
                  <a:pt x="36792" y="2229"/>
                  <a:pt x="30938" y="1"/>
                  <a:pt x="250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346" name="Google Shape;346;p22"/>
          <p:cNvSpPr txBox="1"/>
          <p:nvPr/>
        </p:nvSpPr>
        <p:spPr>
          <a:xfrm>
            <a:off x="1252986" y="4142637"/>
            <a:ext cx="170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FORMATO DE LOS DATOS:</a:t>
            </a:r>
          </a:p>
        </p:txBody>
      </p:sp>
      <p:sp>
        <p:nvSpPr>
          <p:cNvPr id="347" name="Google Shape;347;p22"/>
          <p:cNvSpPr txBox="1"/>
          <p:nvPr/>
        </p:nvSpPr>
        <p:spPr>
          <a:xfrm>
            <a:off x="1252531" y="2869371"/>
            <a:ext cx="170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METODOS DE COMUNICACIÓN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1268400" y="1516158"/>
            <a:ext cx="170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INTERMEDIARIOS Y COMUNICACION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22"/>
          <p:cNvSpPr txBox="1"/>
          <p:nvPr/>
        </p:nvSpPr>
        <p:spPr>
          <a:xfrm>
            <a:off x="6167178" y="2784333"/>
            <a:ext cx="170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PE" sz="1200" dirty="0">
                <a:latin typeface="Roboto"/>
                <a:ea typeface="Roboto"/>
                <a:cs typeface="Roboto"/>
                <a:sym typeface="Roboto"/>
              </a:rPr>
              <a:t>AUTENTICACIÓN Y SEGURIDAD</a:t>
            </a:r>
            <a:endParaRPr lang="es-PE"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6165925" y="1516183"/>
            <a:ext cx="1705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s-MX" sz="1200" dirty="0">
                <a:latin typeface="Roboto"/>
                <a:ea typeface="Roboto"/>
                <a:cs typeface="Roboto"/>
                <a:sym typeface="Roboto"/>
              </a:rPr>
              <a:t>ENDPOINTS Y SOLICITUDES</a:t>
            </a:r>
          </a:p>
        </p:txBody>
      </p:sp>
      <p:grpSp>
        <p:nvGrpSpPr>
          <p:cNvPr id="352" name="Google Shape;352;p22"/>
          <p:cNvGrpSpPr/>
          <p:nvPr/>
        </p:nvGrpSpPr>
        <p:grpSpPr>
          <a:xfrm>
            <a:off x="3187549" y="1317961"/>
            <a:ext cx="2768878" cy="2612970"/>
            <a:chOff x="3187549" y="1284624"/>
            <a:chExt cx="2768878" cy="2612970"/>
          </a:xfrm>
        </p:grpSpPr>
        <p:sp>
          <p:nvSpPr>
            <p:cNvPr id="353" name="Google Shape;353;p22"/>
            <p:cNvSpPr/>
            <p:nvPr/>
          </p:nvSpPr>
          <p:spPr>
            <a:xfrm>
              <a:off x="3847577" y="2877216"/>
              <a:ext cx="277035" cy="517936"/>
            </a:xfrm>
            <a:custGeom>
              <a:avLst/>
              <a:gdLst/>
              <a:ahLst/>
              <a:cxnLst/>
              <a:rect l="l" t="t" r="r" b="b"/>
              <a:pathLst>
                <a:path w="1663" h="3109" extrusionOk="0">
                  <a:moveTo>
                    <a:pt x="763" y="576"/>
                  </a:moveTo>
                  <a:lnTo>
                    <a:pt x="763" y="1174"/>
                  </a:lnTo>
                  <a:cubicBezTo>
                    <a:pt x="690" y="1138"/>
                    <a:pt x="631" y="1098"/>
                    <a:pt x="585" y="1052"/>
                  </a:cubicBezTo>
                  <a:cubicBezTo>
                    <a:pt x="539" y="1006"/>
                    <a:pt x="516" y="947"/>
                    <a:pt x="516" y="868"/>
                  </a:cubicBezTo>
                  <a:cubicBezTo>
                    <a:pt x="516" y="809"/>
                    <a:pt x="523" y="756"/>
                    <a:pt x="539" y="714"/>
                  </a:cubicBezTo>
                  <a:cubicBezTo>
                    <a:pt x="553" y="671"/>
                    <a:pt x="576" y="641"/>
                    <a:pt x="608" y="622"/>
                  </a:cubicBezTo>
                  <a:cubicBezTo>
                    <a:pt x="648" y="599"/>
                    <a:pt x="700" y="582"/>
                    <a:pt x="763" y="576"/>
                  </a:cubicBezTo>
                  <a:close/>
                  <a:moveTo>
                    <a:pt x="970" y="1824"/>
                  </a:moveTo>
                  <a:cubicBezTo>
                    <a:pt x="1049" y="1860"/>
                    <a:pt x="1111" y="1903"/>
                    <a:pt x="1157" y="1949"/>
                  </a:cubicBezTo>
                  <a:cubicBezTo>
                    <a:pt x="1203" y="1995"/>
                    <a:pt x="1229" y="2057"/>
                    <a:pt x="1229" y="2136"/>
                  </a:cubicBezTo>
                  <a:cubicBezTo>
                    <a:pt x="1229" y="2232"/>
                    <a:pt x="1216" y="2304"/>
                    <a:pt x="1193" y="2360"/>
                  </a:cubicBezTo>
                  <a:cubicBezTo>
                    <a:pt x="1170" y="2416"/>
                    <a:pt x="1141" y="2452"/>
                    <a:pt x="1104" y="2468"/>
                  </a:cubicBezTo>
                  <a:cubicBezTo>
                    <a:pt x="1085" y="2478"/>
                    <a:pt x="1065" y="2485"/>
                    <a:pt x="1045" y="2491"/>
                  </a:cubicBezTo>
                  <a:cubicBezTo>
                    <a:pt x="1022" y="2498"/>
                    <a:pt x="999" y="2504"/>
                    <a:pt x="970" y="2508"/>
                  </a:cubicBezTo>
                  <a:lnTo>
                    <a:pt x="970" y="1824"/>
                  </a:lnTo>
                  <a:close/>
                  <a:moveTo>
                    <a:pt x="763" y="1"/>
                  </a:moveTo>
                  <a:lnTo>
                    <a:pt x="763" y="274"/>
                  </a:lnTo>
                  <a:cubicBezTo>
                    <a:pt x="654" y="297"/>
                    <a:pt x="559" y="329"/>
                    <a:pt x="477" y="379"/>
                  </a:cubicBezTo>
                  <a:cubicBezTo>
                    <a:pt x="392" y="425"/>
                    <a:pt x="319" y="481"/>
                    <a:pt x="263" y="543"/>
                  </a:cubicBezTo>
                  <a:cubicBezTo>
                    <a:pt x="204" y="609"/>
                    <a:pt x="162" y="674"/>
                    <a:pt x="132" y="743"/>
                  </a:cubicBezTo>
                  <a:cubicBezTo>
                    <a:pt x="99" y="816"/>
                    <a:pt x="83" y="881"/>
                    <a:pt x="83" y="947"/>
                  </a:cubicBezTo>
                  <a:cubicBezTo>
                    <a:pt x="83" y="1075"/>
                    <a:pt x="106" y="1184"/>
                    <a:pt x="145" y="1269"/>
                  </a:cubicBezTo>
                  <a:cubicBezTo>
                    <a:pt x="188" y="1358"/>
                    <a:pt x="240" y="1430"/>
                    <a:pt x="303" y="1489"/>
                  </a:cubicBezTo>
                  <a:cubicBezTo>
                    <a:pt x="369" y="1545"/>
                    <a:pt x="441" y="1594"/>
                    <a:pt x="523" y="1634"/>
                  </a:cubicBezTo>
                  <a:cubicBezTo>
                    <a:pt x="602" y="1670"/>
                    <a:pt x="684" y="1706"/>
                    <a:pt x="763" y="1736"/>
                  </a:cubicBezTo>
                  <a:lnTo>
                    <a:pt x="763" y="2521"/>
                  </a:lnTo>
                  <a:cubicBezTo>
                    <a:pt x="707" y="2517"/>
                    <a:pt x="648" y="2508"/>
                    <a:pt x="585" y="2491"/>
                  </a:cubicBezTo>
                  <a:cubicBezTo>
                    <a:pt x="526" y="2475"/>
                    <a:pt x="464" y="2455"/>
                    <a:pt x="408" y="2432"/>
                  </a:cubicBezTo>
                  <a:cubicBezTo>
                    <a:pt x="349" y="2409"/>
                    <a:pt x="293" y="2383"/>
                    <a:pt x="244" y="2356"/>
                  </a:cubicBezTo>
                  <a:cubicBezTo>
                    <a:pt x="194" y="2330"/>
                    <a:pt x="152" y="2307"/>
                    <a:pt x="119" y="2284"/>
                  </a:cubicBezTo>
                  <a:lnTo>
                    <a:pt x="1" y="2659"/>
                  </a:lnTo>
                  <a:cubicBezTo>
                    <a:pt x="53" y="2688"/>
                    <a:pt x="106" y="2711"/>
                    <a:pt x="158" y="2734"/>
                  </a:cubicBezTo>
                  <a:cubicBezTo>
                    <a:pt x="211" y="2761"/>
                    <a:pt x="267" y="2777"/>
                    <a:pt x="323" y="2793"/>
                  </a:cubicBezTo>
                  <a:cubicBezTo>
                    <a:pt x="382" y="2810"/>
                    <a:pt x="444" y="2820"/>
                    <a:pt x="510" y="2830"/>
                  </a:cubicBezTo>
                  <a:cubicBezTo>
                    <a:pt x="576" y="2839"/>
                    <a:pt x="644" y="2843"/>
                    <a:pt x="723" y="2843"/>
                  </a:cubicBezTo>
                  <a:lnTo>
                    <a:pt x="763" y="2843"/>
                  </a:lnTo>
                  <a:lnTo>
                    <a:pt x="763" y="3109"/>
                  </a:lnTo>
                  <a:lnTo>
                    <a:pt x="970" y="3109"/>
                  </a:lnTo>
                  <a:lnTo>
                    <a:pt x="970" y="2816"/>
                  </a:lnTo>
                  <a:cubicBezTo>
                    <a:pt x="1078" y="2793"/>
                    <a:pt x="1177" y="2754"/>
                    <a:pt x="1262" y="2701"/>
                  </a:cubicBezTo>
                  <a:cubicBezTo>
                    <a:pt x="1348" y="2652"/>
                    <a:pt x="1420" y="2590"/>
                    <a:pt x="1479" y="2524"/>
                  </a:cubicBezTo>
                  <a:cubicBezTo>
                    <a:pt x="1538" y="2455"/>
                    <a:pt x="1584" y="2383"/>
                    <a:pt x="1617" y="2304"/>
                  </a:cubicBezTo>
                  <a:cubicBezTo>
                    <a:pt x="1647" y="2225"/>
                    <a:pt x="1663" y="2146"/>
                    <a:pt x="1663" y="2071"/>
                  </a:cubicBezTo>
                  <a:cubicBezTo>
                    <a:pt x="1663" y="1936"/>
                    <a:pt x="1643" y="1824"/>
                    <a:pt x="1601" y="1736"/>
                  </a:cubicBezTo>
                  <a:cubicBezTo>
                    <a:pt x="1561" y="1647"/>
                    <a:pt x="1505" y="1575"/>
                    <a:pt x="1436" y="1512"/>
                  </a:cubicBezTo>
                  <a:cubicBezTo>
                    <a:pt x="1371" y="1453"/>
                    <a:pt x="1295" y="1407"/>
                    <a:pt x="1213" y="1368"/>
                  </a:cubicBezTo>
                  <a:cubicBezTo>
                    <a:pt x="1131" y="1328"/>
                    <a:pt x="1049" y="1295"/>
                    <a:pt x="973" y="1262"/>
                  </a:cubicBezTo>
                  <a:lnTo>
                    <a:pt x="973" y="573"/>
                  </a:lnTo>
                  <a:cubicBezTo>
                    <a:pt x="1052" y="576"/>
                    <a:pt x="1137" y="589"/>
                    <a:pt x="1226" y="612"/>
                  </a:cubicBezTo>
                  <a:cubicBezTo>
                    <a:pt x="1315" y="635"/>
                    <a:pt x="1400" y="661"/>
                    <a:pt x="1482" y="691"/>
                  </a:cubicBezTo>
                  <a:lnTo>
                    <a:pt x="1555" y="316"/>
                  </a:lnTo>
                  <a:cubicBezTo>
                    <a:pt x="1459" y="297"/>
                    <a:pt x="1367" y="283"/>
                    <a:pt x="1275" y="274"/>
                  </a:cubicBezTo>
                  <a:cubicBezTo>
                    <a:pt x="1183" y="260"/>
                    <a:pt x="1085" y="254"/>
                    <a:pt x="973" y="254"/>
                  </a:cubicBezTo>
                  <a:lnTo>
                    <a:pt x="970" y="254"/>
                  </a:lnTo>
                  <a:lnTo>
                    <a:pt x="970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4571742" y="1284624"/>
              <a:ext cx="544575" cy="637216"/>
            </a:xfrm>
            <a:custGeom>
              <a:avLst/>
              <a:gdLst/>
              <a:ahLst/>
              <a:cxnLst/>
              <a:rect l="l" t="t" r="r" b="b"/>
              <a:pathLst>
                <a:path w="3269" h="3825" extrusionOk="0">
                  <a:moveTo>
                    <a:pt x="1633" y="1"/>
                  </a:moveTo>
                  <a:cubicBezTo>
                    <a:pt x="733" y="1"/>
                    <a:pt x="0" y="733"/>
                    <a:pt x="0" y="1637"/>
                  </a:cubicBezTo>
                  <a:cubicBezTo>
                    <a:pt x="0" y="2244"/>
                    <a:pt x="335" y="2777"/>
                    <a:pt x="831" y="3056"/>
                  </a:cubicBezTo>
                  <a:lnTo>
                    <a:pt x="900" y="3825"/>
                  </a:lnTo>
                  <a:lnTo>
                    <a:pt x="1561" y="3266"/>
                  </a:lnTo>
                  <a:cubicBezTo>
                    <a:pt x="1584" y="3270"/>
                    <a:pt x="1610" y="3270"/>
                    <a:pt x="1636" y="3270"/>
                  </a:cubicBezTo>
                  <a:cubicBezTo>
                    <a:pt x="2536" y="3270"/>
                    <a:pt x="3269" y="2537"/>
                    <a:pt x="3269" y="1637"/>
                  </a:cubicBezTo>
                  <a:cubicBezTo>
                    <a:pt x="3266" y="733"/>
                    <a:pt x="2536" y="1"/>
                    <a:pt x="1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4247725" y="2925360"/>
              <a:ext cx="830272" cy="972234"/>
            </a:xfrm>
            <a:custGeom>
              <a:avLst/>
              <a:gdLst/>
              <a:ahLst/>
              <a:cxnLst/>
              <a:rect l="l" t="t" r="r" b="b"/>
              <a:pathLst>
                <a:path w="4984" h="5836" extrusionOk="0">
                  <a:moveTo>
                    <a:pt x="2494" y="1"/>
                  </a:moveTo>
                  <a:cubicBezTo>
                    <a:pt x="1114" y="1"/>
                    <a:pt x="0" y="1118"/>
                    <a:pt x="0" y="2495"/>
                  </a:cubicBezTo>
                  <a:cubicBezTo>
                    <a:pt x="0" y="3424"/>
                    <a:pt x="509" y="4236"/>
                    <a:pt x="1265" y="4666"/>
                  </a:cubicBezTo>
                  <a:lnTo>
                    <a:pt x="1373" y="5836"/>
                  </a:lnTo>
                  <a:lnTo>
                    <a:pt x="2379" y="4985"/>
                  </a:lnTo>
                  <a:cubicBezTo>
                    <a:pt x="2415" y="4985"/>
                    <a:pt x="2454" y="4988"/>
                    <a:pt x="2494" y="4988"/>
                  </a:cubicBezTo>
                  <a:cubicBezTo>
                    <a:pt x="3870" y="4988"/>
                    <a:pt x="4984" y="3871"/>
                    <a:pt x="4984" y="2495"/>
                  </a:cubicBezTo>
                  <a:cubicBezTo>
                    <a:pt x="4984" y="1118"/>
                    <a:pt x="3870" y="1"/>
                    <a:pt x="2494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6" name="Google Shape;356;p22"/>
            <p:cNvGrpSpPr/>
            <p:nvPr/>
          </p:nvGrpSpPr>
          <p:grpSpPr>
            <a:xfrm>
              <a:off x="4392570" y="3206695"/>
              <a:ext cx="525077" cy="380657"/>
              <a:chOff x="4969091" y="2727584"/>
              <a:chExt cx="467067" cy="338602"/>
            </a:xfrm>
          </p:grpSpPr>
          <p:sp>
            <p:nvSpPr>
              <p:cNvPr id="357" name="Google Shape;357;p22"/>
              <p:cNvSpPr/>
              <p:nvPr/>
            </p:nvSpPr>
            <p:spPr>
              <a:xfrm>
                <a:off x="4969091" y="2755295"/>
                <a:ext cx="328367" cy="3108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098" extrusionOk="0">
                    <a:moveTo>
                      <a:pt x="454" y="1"/>
                    </a:moveTo>
                    <a:cubicBezTo>
                      <a:pt x="204" y="1"/>
                      <a:pt x="1" y="188"/>
                      <a:pt x="1" y="418"/>
                    </a:cubicBezTo>
                    <a:lnTo>
                      <a:pt x="1" y="1095"/>
                    </a:lnTo>
                    <a:cubicBezTo>
                      <a:pt x="1" y="1328"/>
                      <a:pt x="204" y="1515"/>
                      <a:pt x="454" y="1515"/>
                    </a:cubicBezTo>
                    <a:lnTo>
                      <a:pt x="523" y="1515"/>
                    </a:lnTo>
                    <a:cubicBezTo>
                      <a:pt x="453" y="1687"/>
                      <a:pt x="297" y="2081"/>
                      <a:pt x="290" y="2097"/>
                    </a:cubicBezTo>
                    <a:lnTo>
                      <a:pt x="290" y="2097"/>
                    </a:lnTo>
                    <a:cubicBezTo>
                      <a:pt x="302" y="2081"/>
                      <a:pt x="893" y="1669"/>
                      <a:pt x="1114" y="1515"/>
                    </a:cubicBezTo>
                    <a:lnTo>
                      <a:pt x="1762" y="1515"/>
                    </a:lnTo>
                    <a:cubicBezTo>
                      <a:pt x="2011" y="1515"/>
                      <a:pt x="2215" y="1328"/>
                      <a:pt x="2215" y="1095"/>
                    </a:cubicBezTo>
                    <a:lnTo>
                      <a:pt x="2215" y="418"/>
                    </a:lnTo>
                    <a:cubicBezTo>
                      <a:pt x="2215" y="188"/>
                      <a:pt x="2011" y="1"/>
                      <a:pt x="1762" y="1"/>
                    </a:cubicBezTo>
                    <a:close/>
                    <a:moveTo>
                      <a:pt x="290" y="2097"/>
                    </a:moveTo>
                    <a:cubicBezTo>
                      <a:pt x="290" y="2097"/>
                      <a:pt x="290" y="2097"/>
                      <a:pt x="290" y="2097"/>
                    </a:cubicBezTo>
                    <a:cubicBezTo>
                      <a:pt x="290" y="2097"/>
                      <a:pt x="290" y="2097"/>
                      <a:pt x="290" y="2097"/>
                    </a:cubicBezTo>
                    <a:cubicBezTo>
                      <a:pt x="290" y="2097"/>
                      <a:pt x="290" y="2097"/>
                      <a:pt x="290" y="2097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5198478" y="2727584"/>
                <a:ext cx="237681" cy="254285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1716" extrusionOk="0">
                    <a:moveTo>
                      <a:pt x="164" y="1"/>
                    </a:moveTo>
                    <a:cubicBezTo>
                      <a:pt x="105" y="1"/>
                      <a:pt x="49" y="10"/>
                      <a:pt x="0" y="37"/>
                    </a:cubicBezTo>
                    <a:lnTo>
                      <a:pt x="309" y="37"/>
                    </a:lnTo>
                    <a:cubicBezTo>
                      <a:pt x="595" y="37"/>
                      <a:pt x="825" y="250"/>
                      <a:pt x="825" y="516"/>
                    </a:cubicBezTo>
                    <a:lnTo>
                      <a:pt x="825" y="1288"/>
                    </a:lnTo>
                    <a:cubicBezTo>
                      <a:pt x="825" y="1302"/>
                      <a:pt x="825" y="1315"/>
                      <a:pt x="825" y="1328"/>
                    </a:cubicBezTo>
                    <a:cubicBezTo>
                      <a:pt x="1042" y="1482"/>
                      <a:pt x="1367" y="1706"/>
                      <a:pt x="1367" y="1716"/>
                    </a:cubicBezTo>
                    <a:cubicBezTo>
                      <a:pt x="1367" y="1716"/>
                      <a:pt x="1367" y="1716"/>
                      <a:pt x="1367" y="1716"/>
                    </a:cubicBezTo>
                    <a:cubicBezTo>
                      <a:pt x="1368" y="1716"/>
                      <a:pt x="1235" y="1382"/>
                      <a:pt x="1176" y="1239"/>
                    </a:cubicBezTo>
                    <a:lnTo>
                      <a:pt x="1232" y="1239"/>
                    </a:lnTo>
                    <a:cubicBezTo>
                      <a:pt x="1439" y="1239"/>
                      <a:pt x="1603" y="1085"/>
                      <a:pt x="1603" y="898"/>
                    </a:cubicBezTo>
                    <a:lnTo>
                      <a:pt x="1603" y="342"/>
                    </a:lnTo>
                    <a:cubicBezTo>
                      <a:pt x="1603" y="152"/>
                      <a:pt x="1439" y="1"/>
                      <a:pt x="1232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" name="Google Shape;359;p22"/>
            <p:cNvGrpSpPr/>
            <p:nvPr/>
          </p:nvGrpSpPr>
          <p:grpSpPr>
            <a:xfrm>
              <a:off x="4661941" y="1452595"/>
              <a:ext cx="390310" cy="167589"/>
              <a:chOff x="5208703" y="1215526"/>
              <a:chExt cx="347189" cy="149074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5208703" y="1215526"/>
                <a:ext cx="65347" cy="14907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1006" extrusionOk="0">
                    <a:moveTo>
                      <a:pt x="0" y="132"/>
                    </a:moveTo>
                    <a:lnTo>
                      <a:pt x="0" y="230"/>
                    </a:lnTo>
                    <a:lnTo>
                      <a:pt x="115" y="230"/>
                    </a:lnTo>
                    <a:lnTo>
                      <a:pt x="115" y="776"/>
                    </a:lnTo>
                    <a:lnTo>
                      <a:pt x="0" y="776"/>
                    </a:lnTo>
                    <a:lnTo>
                      <a:pt x="0" y="874"/>
                    </a:lnTo>
                    <a:lnTo>
                      <a:pt x="210" y="874"/>
                    </a:lnTo>
                    <a:lnTo>
                      <a:pt x="210" y="132"/>
                    </a:lnTo>
                    <a:close/>
                    <a:moveTo>
                      <a:pt x="0" y="0"/>
                    </a:moveTo>
                    <a:lnTo>
                      <a:pt x="0" y="99"/>
                    </a:lnTo>
                    <a:lnTo>
                      <a:pt x="247" y="99"/>
                    </a:lnTo>
                    <a:lnTo>
                      <a:pt x="247" y="874"/>
                    </a:lnTo>
                    <a:lnTo>
                      <a:pt x="440" y="874"/>
                    </a:lnTo>
                    <a:lnTo>
                      <a:pt x="440" y="776"/>
                    </a:lnTo>
                    <a:lnTo>
                      <a:pt x="342" y="776"/>
                    </a:lnTo>
                    <a:lnTo>
                      <a:pt x="342" y="0"/>
                    </a:lnTo>
                    <a:close/>
                    <a:moveTo>
                      <a:pt x="0" y="910"/>
                    </a:moveTo>
                    <a:lnTo>
                      <a:pt x="0" y="1006"/>
                    </a:lnTo>
                    <a:lnTo>
                      <a:pt x="440" y="1006"/>
                    </a:lnTo>
                    <a:lnTo>
                      <a:pt x="440" y="9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5287980" y="1215526"/>
                <a:ext cx="99429" cy="149074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006" extrusionOk="0">
                    <a:moveTo>
                      <a:pt x="441" y="230"/>
                    </a:moveTo>
                    <a:lnTo>
                      <a:pt x="441" y="776"/>
                    </a:lnTo>
                    <a:lnTo>
                      <a:pt x="231" y="776"/>
                    </a:lnTo>
                    <a:lnTo>
                      <a:pt x="231" y="230"/>
                    </a:lnTo>
                    <a:close/>
                    <a:moveTo>
                      <a:pt x="152" y="132"/>
                    </a:moveTo>
                    <a:cubicBezTo>
                      <a:pt x="142" y="132"/>
                      <a:pt x="135" y="138"/>
                      <a:pt x="135" y="152"/>
                    </a:cubicBezTo>
                    <a:lnTo>
                      <a:pt x="135" y="855"/>
                    </a:lnTo>
                    <a:cubicBezTo>
                      <a:pt x="135" y="868"/>
                      <a:pt x="142" y="874"/>
                      <a:pt x="152" y="874"/>
                    </a:cubicBezTo>
                    <a:lnTo>
                      <a:pt x="520" y="874"/>
                    </a:lnTo>
                    <a:cubicBezTo>
                      <a:pt x="533" y="874"/>
                      <a:pt x="539" y="868"/>
                      <a:pt x="539" y="855"/>
                    </a:cubicBezTo>
                    <a:lnTo>
                      <a:pt x="539" y="152"/>
                    </a:lnTo>
                    <a:cubicBezTo>
                      <a:pt x="539" y="138"/>
                      <a:pt x="533" y="132"/>
                      <a:pt x="520" y="132"/>
                    </a:cubicBezTo>
                    <a:close/>
                    <a:moveTo>
                      <a:pt x="520" y="96"/>
                    </a:moveTo>
                    <a:cubicBezTo>
                      <a:pt x="536" y="96"/>
                      <a:pt x="546" y="102"/>
                      <a:pt x="559" y="112"/>
                    </a:cubicBezTo>
                    <a:cubicBezTo>
                      <a:pt x="569" y="122"/>
                      <a:pt x="576" y="138"/>
                      <a:pt x="576" y="152"/>
                    </a:cubicBezTo>
                    <a:lnTo>
                      <a:pt x="576" y="855"/>
                    </a:lnTo>
                    <a:cubicBezTo>
                      <a:pt x="576" y="871"/>
                      <a:pt x="569" y="881"/>
                      <a:pt x="559" y="894"/>
                    </a:cubicBezTo>
                    <a:cubicBezTo>
                      <a:pt x="549" y="904"/>
                      <a:pt x="536" y="910"/>
                      <a:pt x="520" y="910"/>
                    </a:cubicBezTo>
                    <a:lnTo>
                      <a:pt x="152" y="910"/>
                    </a:lnTo>
                    <a:cubicBezTo>
                      <a:pt x="135" y="910"/>
                      <a:pt x="125" y="904"/>
                      <a:pt x="112" y="894"/>
                    </a:cubicBezTo>
                    <a:cubicBezTo>
                      <a:pt x="102" y="881"/>
                      <a:pt x="96" y="868"/>
                      <a:pt x="96" y="855"/>
                    </a:cubicBezTo>
                    <a:lnTo>
                      <a:pt x="96" y="152"/>
                    </a:lnTo>
                    <a:cubicBezTo>
                      <a:pt x="96" y="135"/>
                      <a:pt x="102" y="125"/>
                      <a:pt x="112" y="112"/>
                    </a:cubicBezTo>
                    <a:cubicBezTo>
                      <a:pt x="122" y="102"/>
                      <a:pt x="135" y="96"/>
                      <a:pt x="152" y="96"/>
                    </a:cubicBezTo>
                    <a:close/>
                    <a:moveTo>
                      <a:pt x="152" y="0"/>
                    </a:moveTo>
                    <a:cubicBezTo>
                      <a:pt x="132" y="0"/>
                      <a:pt x="109" y="4"/>
                      <a:pt x="93" y="14"/>
                    </a:cubicBezTo>
                    <a:cubicBezTo>
                      <a:pt x="76" y="20"/>
                      <a:pt x="60" y="33"/>
                      <a:pt x="47" y="46"/>
                    </a:cubicBezTo>
                    <a:cubicBezTo>
                      <a:pt x="30" y="60"/>
                      <a:pt x="20" y="76"/>
                      <a:pt x="14" y="92"/>
                    </a:cubicBezTo>
                    <a:cubicBezTo>
                      <a:pt x="4" y="112"/>
                      <a:pt x="1" y="132"/>
                      <a:pt x="1" y="152"/>
                    </a:cubicBezTo>
                    <a:lnTo>
                      <a:pt x="1" y="855"/>
                    </a:lnTo>
                    <a:cubicBezTo>
                      <a:pt x="1" y="874"/>
                      <a:pt x="4" y="894"/>
                      <a:pt x="14" y="914"/>
                    </a:cubicBezTo>
                    <a:cubicBezTo>
                      <a:pt x="20" y="930"/>
                      <a:pt x="30" y="947"/>
                      <a:pt x="47" y="960"/>
                    </a:cubicBezTo>
                    <a:cubicBezTo>
                      <a:pt x="60" y="973"/>
                      <a:pt x="76" y="986"/>
                      <a:pt x="93" y="993"/>
                    </a:cubicBezTo>
                    <a:cubicBezTo>
                      <a:pt x="112" y="1002"/>
                      <a:pt x="132" y="1006"/>
                      <a:pt x="152" y="1006"/>
                    </a:cubicBezTo>
                    <a:lnTo>
                      <a:pt x="520" y="1006"/>
                    </a:lnTo>
                    <a:cubicBezTo>
                      <a:pt x="539" y="1006"/>
                      <a:pt x="559" y="1002"/>
                      <a:pt x="579" y="993"/>
                    </a:cubicBezTo>
                    <a:cubicBezTo>
                      <a:pt x="595" y="986"/>
                      <a:pt x="612" y="973"/>
                      <a:pt x="625" y="960"/>
                    </a:cubicBezTo>
                    <a:cubicBezTo>
                      <a:pt x="641" y="947"/>
                      <a:pt x="651" y="930"/>
                      <a:pt x="658" y="914"/>
                    </a:cubicBezTo>
                    <a:cubicBezTo>
                      <a:pt x="668" y="894"/>
                      <a:pt x="671" y="874"/>
                      <a:pt x="671" y="855"/>
                    </a:cubicBezTo>
                    <a:lnTo>
                      <a:pt x="671" y="152"/>
                    </a:lnTo>
                    <a:cubicBezTo>
                      <a:pt x="671" y="132"/>
                      <a:pt x="668" y="112"/>
                      <a:pt x="658" y="92"/>
                    </a:cubicBezTo>
                    <a:cubicBezTo>
                      <a:pt x="651" y="76"/>
                      <a:pt x="641" y="60"/>
                      <a:pt x="625" y="46"/>
                    </a:cubicBezTo>
                    <a:cubicBezTo>
                      <a:pt x="612" y="33"/>
                      <a:pt x="595" y="20"/>
                      <a:pt x="579" y="14"/>
                    </a:cubicBezTo>
                    <a:cubicBezTo>
                      <a:pt x="559" y="4"/>
                      <a:pt x="543" y="0"/>
                      <a:pt x="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5401488" y="1215526"/>
                <a:ext cx="154404" cy="149074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1006" extrusionOk="0">
                    <a:moveTo>
                      <a:pt x="260" y="230"/>
                    </a:moveTo>
                    <a:lnTo>
                      <a:pt x="260" y="457"/>
                    </a:lnTo>
                    <a:lnTo>
                      <a:pt x="230" y="457"/>
                    </a:lnTo>
                    <a:lnTo>
                      <a:pt x="230" y="230"/>
                    </a:lnTo>
                    <a:close/>
                    <a:moveTo>
                      <a:pt x="135" y="132"/>
                    </a:moveTo>
                    <a:cubicBezTo>
                      <a:pt x="135" y="132"/>
                      <a:pt x="135" y="135"/>
                      <a:pt x="135" y="135"/>
                    </a:cubicBezTo>
                    <a:lnTo>
                      <a:pt x="135" y="549"/>
                    </a:lnTo>
                    <a:cubicBezTo>
                      <a:pt x="135" y="552"/>
                      <a:pt x="135" y="552"/>
                      <a:pt x="135" y="552"/>
                    </a:cubicBezTo>
                    <a:lnTo>
                      <a:pt x="352" y="552"/>
                    </a:lnTo>
                    <a:cubicBezTo>
                      <a:pt x="355" y="552"/>
                      <a:pt x="355" y="552"/>
                      <a:pt x="355" y="549"/>
                    </a:cubicBezTo>
                    <a:lnTo>
                      <a:pt x="355" y="135"/>
                    </a:lnTo>
                    <a:cubicBezTo>
                      <a:pt x="355" y="135"/>
                      <a:pt x="355" y="132"/>
                      <a:pt x="352" y="132"/>
                    </a:cubicBezTo>
                    <a:close/>
                    <a:moveTo>
                      <a:pt x="352" y="99"/>
                    </a:moveTo>
                    <a:cubicBezTo>
                      <a:pt x="365" y="99"/>
                      <a:pt x="375" y="102"/>
                      <a:pt x="381" y="109"/>
                    </a:cubicBezTo>
                    <a:cubicBezTo>
                      <a:pt x="388" y="115"/>
                      <a:pt x="391" y="125"/>
                      <a:pt x="391" y="135"/>
                    </a:cubicBezTo>
                    <a:lnTo>
                      <a:pt x="391" y="549"/>
                    </a:lnTo>
                    <a:cubicBezTo>
                      <a:pt x="391" y="562"/>
                      <a:pt x="388" y="572"/>
                      <a:pt x="381" y="579"/>
                    </a:cubicBezTo>
                    <a:cubicBezTo>
                      <a:pt x="375" y="585"/>
                      <a:pt x="365" y="589"/>
                      <a:pt x="352" y="589"/>
                    </a:cubicBezTo>
                    <a:lnTo>
                      <a:pt x="135" y="589"/>
                    </a:lnTo>
                    <a:cubicBezTo>
                      <a:pt x="125" y="589"/>
                      <a:pt x="115" y="585"/>
                      <a:pt x="109" y="579"/>
                    </a:cubicBezTo>
                    <a:cubicBezTo>
                      <a:pt x="102" y="572"/>
                      <a:pt x="95" y="562"/>
                      <a:pt x="95" y="549"/>
                    </a:cubicBezTo>
                    <a:lnTo>
                      <a:pt x="95" y="135"/>
                    </a:lnTo>
                    <a:cubicBezTo>
                      <a:pt x="95" y="125"/>
                      <a:pt x="102" y="115"/>
                      <a:pt x="109" y="109"/>
                    </a:cubicBezTo>
                    <a:cubicBezTo>
                      <a:pt x="115" y="102"/>
                      <a:pt x="125" y="99"/>
                      <a:pt x="135" y="99"/>
                    </a:cubicBezTo>
                    <a:close/>
                    <a:moveTo>
                      <a:pt x="815" y="549"/>
                    </a:moveTo>
                    <a:lnTo>
                      <a:pt x="815" y="776"/>
                    </a:lnTo>
                    <a:lnTo>
                      <a:pt x="782" y="776"/>
                    </a:lnTo>
                    <a:lnTo>
                      <a:pt x="782" y="549"/>
                    </a:lnTo>
                    <a:close/>
                    <a:moveTo>
                      <a:pt x="690" y="454"/>
                    </a:moveTo>
                    <a:cubicBezTo>
                      <a:pt x="687" y="454"/>
                      <a:pt x="687" y="454"/>
                      <a:pt x="687" y="457"/>
                    </a:cubicBezTo>
                    <a:lnTo>
                      <a:pt x="687" y="874"/>
                    </a:lnTo>
                    <a:lnTo>
                      <a:pt x="910" y="874"/>
                    </a:lnTo>
                    <a:lnTo>
                      <a:pt x="910" y="457"/>
                    </a:lnTo>
                    <a:cubicBezTo>
                      <a:pt x="910" y="454"/>
                      <a:pt x="910" y="454"/>
                      <a:pt x="907" y="454"/>
                    </a:cubicBezTo>
                    <a:close/>
                    <a:moveTo>
                      <a:pt x="907" y="418"/>
                    </a:moveTo>
                    <a:cubicBezTo>
                      <a:pt x="917" y="418"/>
                      <a:pt x="927" y="421"/>
                      <a:pt x="936" y="428"/>
                    </a:cubicBezTo>
                    <a:cubicBezTo>
                      <a:pt x="943" y="434"/>
                      <a:pt x="946" y="444"/>
                      <a:pt x="946" y="457"/>
                    </a:cubicBezTo>
                    <a:lnTo>
                      <a:pt x="946" y="871"/>
                    </a:lnTo>
                    <a:cubicBezTo>
                      <a:pt x="946" y="881"/>
                      <a:pt x="943" y="891"/>
                      <a:pt x="936" y="897"/>
                    </a:cubicBezTo>
                    <a:cubicBezTo>
                      <a:pt x="927" y="907"/>
                      <a:pt x="917" y="910"/>
                      <a:pt x="907" y="910"/>
                    </a:cubicBezTo>
                    <a:lnTo>
                      <a:pt x="690" y="910"/>
                    </a:lnTo>
                    <a:cubicBezTo>
                      <a:pt x="677" y="910"/>
                      <a:pt x="667" y="907"/>
                      <a:pt x="660" y="897"/>
                    </a:cubicBezTo>
                    <a:cubicBezTo>
                      <a:pt x="654" y="891"/>
                      <a:pt x="647" y="881"/>
                      <a:pt x="647" y="871"/>
                    </a:cubicBezTo>
                    <a:lnTo>
                      <a:pt x="647" y="457"/>
                    </a:lnTo>
                    <a:cubicBezTo>
                      <a:pt x="647" y="444"/>
                      <a:pt x="654" y="434"/>
                      <a:pt x="660" y="428"/>
                    </a:cubicBezTo>
                    <a:cubicBezTo>
                      <a:pt x="670" y="421"/>
                      <a:pt x="677" y="418"/>
                      <a:pt x="690" y="418"/>
                    </a:cubicBezTo>
                    <a:close/>
                    <a:moveTo>
                      <a:pt x="135" y="0"/>
                    </a:moveTo>
                    <a:cubicBezTo>
                      <a:pt x="118" y="0"/>
                      <a:pt x="99" y="4"/>
                      <a:pt x="82" y="10"/>
                    </a:cubicBezTo>
                    <a:cubicBezTo>
                      <a:pt x="66" y="17"/>
                      <a:pt x="53" y="27"/>
                      <a:pt x="40" y="40"/>
                    </a:cubicBezTo>
                    <a:cubicBezTo>
                      <a:pt x="26" y="53"/>
                      <a:pt x="17" y="66"/>
                      <a:pt x="10" y="83"/>
                    </a:cubicBezTo>
                    <a:cubicBezTo>
                      <a:pt x="3" y="99"/>
                      <a:pt x="0" y="119"/>
                      <a:pt x="0" y="135"/>
                    </a:cubicBezTo>
                    <a:lnTo>
                      <a:pt x="0" y="549"/>
                    </a:lnTo>
                    <a:cubicBezTo>
                      <a:pt x="0" y="569"/>
                      <a:pt x="3" y="585"/>
                      <a:pt x="10" y="605"/>
                    </a:cubicBezTo>
                    <a:cubicBezTo>
                      <a:pt x="17" y="621"/>
                      <a:pt x="26" y="635"/>
                      <a:pt x="40" y="648"/>
                    </a:cubicBezTo>
                    <a:cubicBezTo>
                      <a:pt x="53" y="661"/>
                      <a:pt x="66" y="671"/>
                      <a:pt x="82" y="677"/>
                    </a:cubicBezTo>
                    <a:cubicBezTo>
                      <a:pt x="99" y="684"/>
                      <a:pt x="118" y="687"/>
                      <a:pt x="135" y="687"/>
                    </a:cubicBezTo>
                    <a:lnTo>
                      <a:pt x="329" y="687"/>
                    </a:lnTo>
                    <a:lnTo>
                      <a:pt x="204" y="1006"/>
                    </a:lnTo>
                    <a:lnTo>
                      <a:pt x="309" y="1006"/>
                    </a:lnTo>
                    <a:lnTo>
                      <a:pt x="697" y="0"/>
                    </a:lnTo>
                    <a:lnTo>
                      <a:pt x="591" y="0"/>
                    </a:lnTo>
                    <a:lnTo>
                      <a:pt x="490" y="270"/>
                    </a:lnTo>
                    <a:lnTo>
                      <a:pt x="490" y="135"/>
                    </a:lnTo>
                    <a:cubicBezTo>
                      <a:pt x="490" y="119"/>
                      <a:pt x="486" y="99"/>
                      <a:pt x="476" y="83"/>
                    </a:cubicBezTo>
                    <a:cubicBezTo>
                      <a:pt x="470" y="66"/>
                      <a:pt x="460" y="53"/>
                      <a:pt x="450" y="40"/>
                    </a:cubicBezTo>
                    <a:cubicBezTo>
                      <a:pt x="437" y="27"/>
                      <a:pt x="421" y="17"/>
                      <a:pt x="404" y="10"/>
                    </a:cubicBezTo>
                    <a:cubicBezTo>
                      <a:pt x="388" y="4"/>
                      <a:pt x="371" y="0"/>
                      <a:pt x="352" y="0"/>
                    </a:cubicBezTo>
                    <a:close/>
                    <a:moveTo>
                      <a:pt x="736" y="0"/>
                    </a:moveTo>
                    <a:lnTo>
                      <a:pt x="345" y="1006"/>
                    </a:lnTo>
                    <a:lnTo>
                      <a:pt x="447" y="1006"/>
                    </a:lnTo>
                    <a:lnTo>
                      <a:pt x="552" y="736"/>
                    </a:lnTo>
                    <a:lnTo>
                      <a:pt x="552" y="871"/>
                    </a:lnTo>
                    <a:cubicBezTo>
                      <a:pt x="552" y="888"/>
                      <a:pt x="555" y="904"/>
                      <a:pt x="562" y="924"/>
                    </a:cubicBezTo>
                    <a:cubicBezTo>
                      <a:pt x="568" y="937"/>
                      <a:pt x="578" y="953"/>
                      <a:pt x="591" y="966"/>
                    </a:cubicBezTo>
                    <a:cubicBezTo>
                      <a:pt x="605" y="976"/>
                      <a:pt x="621" y="986"/>
                      <a:pt x="637" y="996"/>
                    </a:cubicBezTo>
                    <a:cubicBezTo>
                      <a:pt x="651" y="1002"/>
                      <a:pt x="670" y="1006"/>
                      <a:pt x="687" y="1006"/>
                    </a:cubicBezTo>
                    <a:lnTo>
                      <a:pt x="907" y="1006"/>
                    </a:lnTo>
                    <a:cubicBezTo>
                      <a:pt x="927" y="1006"/>
                      <a:pt x="943" y="1002"/>
                      <a:pt x="959" y="996"/>
                    </a:cubicBezTo>
                    <a:cubicBezTo>
                      <a:pt x="976" y="986"/>
                      <a:pt x="989" y="976"/>
                      <a:pt x="1002" y="966"/>
                    </a:cubicBezTo>
                    <a:cubicBezTo>
                      <a:pt x="1015" y="953"/>
                      <a:pt x="1025" y="940"/>
                      <a:pt x="1032" y="924"/>
                    </a:cubicBezTo>
                    <a:cubicBezTo>
                      <a:pt x="1038" y="904"/>
                      <a:pt x="1042" y="888"/>
                      <a:pt x="1042" y="871"/>
                    </a:cubicBezTo>
                    <a:lnTo>
                      <a:pt x="1042" y="454"/>
                    </a:lnTo>
                    <a:cubicBezTo>
                      <a:pt x="1042" y="437"/>
                      <a:pt x="1038" y="421"/>
                      <a:pt x="1032" y="401"/>
                    </a:cubicBezTo>
                    <a:cubicBezTo>
                      <a:pt x="1025" y="385"/>
                      <a:pt x="1015" y="372"/>
                      <a:pt x="1002" y="359"/>
                    </a:cubicBezTo>
                    <a:cubicBezTo>
                      <a:pt x="989" y="345"/>
                      <a:pt x="976" y="336"/>
                      <a:pt x="959" y="329"/>
                    </a:cubicBezTo>
                    <a:cubicBezTo>
                      <a:pt x="943" y="322"/>
                      <a:pt x="927" y="319"/>
                      <a:pt x="907" y="319"/>
                    </a:cubicBezTo>
                    <a:lnTo>
                      <a:pt x="713" y="319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3" name="Google Shape;363;p22"/>
            <p:cNvSpPr/>
            <p:nvPr/>
          </p:nvSpPr>
          <p:spPr>
            <a:xfrm>
              <a:off x="3700978" y="1388575"/>
              <a:ext cx="667183" cy="780652"/>
            </a:xfrm>
            <a:custGeom>
              <a:avLst/>
              <a:gdLst/>
              <a:ahLst/>
              <a:cxnLst/>
              <a:rect l="l" t="t" r="r" b="b"/>
              <a:pathLst>
                <a:path w="4005" h="4686" extrusionOk="0">
                  <a:moveTo>
                    <a:pt x="2004" y="1"/>
                  </a:moveTo>
                  <a:cubicBezTo>
                    <a:pt x="897" y="1"/>
                    <a:pt x="0" y="894"/>
                    <a:pt x="0" y="2002"/>
                  </a:cubicBezTo>
                  <a:cubicBezTo>
                    <a:pt x="0" y="3109"/>
                    <a:pt x="897" y="4002"/>
                    <a:pt x="2004" y="4002"/>
                  </a:cubicBezTo>
                  <a:lnTo>
                    <a:pt x="2093" y="4002"/>
                  </a:lnTo>
                  <a:lnTo>
                    <a:pt x="2901" y="4686"/>
                  </a:lnTo>
                  <a:lnTo>
                    <a:pt x="2986" y="3743"/>
                  </a:lnTo>
                  <a:cubicBezTo>
                    <a:pt x="3594" y="3401"/>
                    <a:pt x="4005" y="2751"/>
                    <a:pt x="4005" y="2002"/>
                  </a:cubicBezTo>
                  <a:cubicBezTo>
                    <a:pt x="4005" y="894"/>
                    <a:pt x="3108" y="1"/>
                    <a:pt x="2004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" name="Google Shape;364;p22"/>
            <p:cNvGrpSpPr/>
            <p:nvPr/>
          </p:nvGrpSpPr>
          <p:grpSpPr>
            <a:xfrm>
              <a:off x="3875984" y="1541822"/>
              <a:ext cx="349330" cy="273372"/>
              <a:chOff x="4509577" y="1246644"/>
              <a:chExt cx="310737" cy="243170"/>
            </a:xfrm>
          </p:grpSpPr>
          <p:sp>
            <p:nvSpPr>
              <p:cNvPr id="365" name="Google Shape;365;p22"/>
              <p:cNvSpPr/>
              <p:nvPr/>
            </p:nvSpPr>
            <p:spPr>
              <a:xfrm>
                <a:off x="4509577" y="1365487"/>
                <a:ext cx="202710" cy="12432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839" extrusionOk="0">
                    <a:moveTo>
                      <a:pt x="684" y="0"/>
                    </a:moveTo>
                    <a:cubicBezTo>
                      <a:pt x="306" y="0"/>
                      <a:pt x="0" y="375"/>
                      <a:pt x="0" y="838"/>
                    </a:cubicBezTo>
                    <a:lnTo>
                      <a:pt x="1367" y="838"/>
                    </a:lnTo>
                    <a:cubicBezTo>
                      <a:pt x="1367" y="375"/>
                      <a:pt x="1062" y="0"/>
                      <a:pt x="684" y="0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4550031" y="1246644"/>
                <a:ext cx="118840" cy="11025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744" extrusionOk="0">
                    <a:moveTo>
                      <a:pt x="401" y="1"/>
                    </a:moveTo>
                    <a:cubicBezTo>
                      <a:pt x="177" y="1"/>
                      <a:pt x="0" y="165"/>
                      <a:pt x="0" y="372"/>
                    </a:cubicBezTo>
                    <a:cubicBezTo>
                      <a:pt x="0" y="576"/>
                      <a:pt x="177" y="743"/>
                      <a:pt x="401" y="743"/>
                    </a:cubicBezTo>
                    <a:cubicBezTo>
                      <a:pt x="621" y="743"/>
                      <a:pt x="802" y="576"/>
                      <a:pt x="802" y="372"/>
                    </a:cubicBezTo>
                    <a:cubicBezTo>
                      <a:pt x="802" y="165"/>
                      <a:pt x="621" y="1"/>
                      <a:pt x="401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4681469" y="1365487"/>
                <a:ext cx="138845" cy="12432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839" extrusionOk="0">
                    <a:moveTo>
                      <a:pt x="253" y="0"/>
                    </a:moveTo>
                    <a:cubicBezTo>
                      <a:pt x="164" y="0"/>
                      <a:pt x="79" y="23"/>
                      <a:pt x="0" y="59"/>
                    </a:cubicBezTo>
                    <a:cubicBezTo>
                      <a:pt x="253" y="184"/>
                      <a:pt x="431" y="487"/>
                      <a:pt x="431" y="838"/>
                    </a:cubicBezTo>
                    <a:lnTo>
                      <a:pt x="936" y="838"/>
                    </a:lnTo>
                    <a:cubicBezTo>
                      <a:pt x="936" y="375"/>
                      <a:pt x="631" y="0"/>
                      <a:pt x="253" y="0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4680432" y="1246644"/>
                <a:ext cx="96613" cy="11025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744" extrusionOk="0">
                    <a:moveTo>
                      <a:pt x="250" y="1"/>
                    </a:moveTo>
                    <a:cubicBezTo>
                      <a:pt x="155" y="1"/>
                      <a:pt x="66" y="30"/>
                      <a:pt x="1" y="83"/>
                    </a:cubicBezTo>
                    <a:cubicBezTo>
                      <a:pt x="89" y="152"/>
                      <a:pt x="148" y="257"/>
                      <a:pt x="148" y="372"/>
                    </a:cubicBezTo>
                    <a:cubicBezTo>
                      <a:pt x="148" y="487"/>
                      <a:pt x="89" y="592"/>
                      <a:pt x="1" y="661"/>
                    </a:cubicBezTo>
                    <a:cubicBezTo>
                      <a:pt x="70" y="710"/>
                      <a:pt x="155" y="743"/>
                      <a:pt x="250" y="743"/>
                    </a:cubicBezTo>
                    <a:cubicBezTo>
                      <a:pt x="474" y="743"/>
                      <a:pt x="651" y="576"/>
                      <a:pt x="651" y="372"/>
                    </a:cubicBezTo>
                    <a:cubicBezTo>
                      <a:pt x="651" y="165"/>
                      <a:pt x="474" y="1"/>
                      <a:pt x="250" y="1"/>
                    </a:cubicBezTo>
                    <a:close/>
                  </a:path>
                </a:pathLst>
              </a:cu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9" name="Google Shape;369;p22"/>
            <p:cNvSpPr/>
            <p:nvPr/>
          </p:nvSpPr>
          <p:spPr>
            <a:xfrm>
              <a:off x="3634176" y="2760104"/>
              <a:ext cx="737816" cy="864448"/>
            </a:xfrm>
            <a:custGeom>
              <a:avLst/>
              <a:gdLst/>
              <a:ahLst/>
              <a:cxnLst/>
              <a:rect l="l" t="t" r="r" b="b"/>
              <a:pathLst>
                <a:path w="4429" h="5189" extrusionOk="0">
                  <a:moveTo>
                    <a:pt x="2215" y="1"/>
                  </a:moveTo>
                  <a:cubicBezTo>
                    <a:pt x="992" y="1"/>
                    <a:pt x="0" y="993"/>
                    <a:pt x="0" y="2218"/>
                  </a:cubicBezTo>
                  <a:cubicBezTo>
                    <a:pt x="0" y="3441"/>
                    <a:pt x="992" y="4433"/>
                    <a:pt x="2215" y="4433"/>
                  </a:cubicBezTo>
                  <a:cubicBezTo>
                    <a:pt x="2247" y="4433"/>
                    <a:pt x="2284" y="4433"/>
                    <a:pt x="2316" y="4429"/>
                  </a:cubicBezTo>
                  <a:lnTo>
                    <a:pt x="3210" y="5188"/>
                  </a:lnTo>
                  <a:lnTo>
                    <a:pt x="3305" y="4147"/>
                  </a:lnTo>
                  <a:cubicBezTo>
                    <a:pt x="3976" y="3766"/>
                    <a:pt x="4429" y="3046"/>
                    <a:pt x="4429" y="2218"/>
                  </a:cubicBezTo>
                  <a:cubicBezTo>
                    <a:pt x="4429" y="993"/>
                    <a:pt x="3437" y="1"/>
                    <a:pt x="2215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3890151" y="2927700"/>
              <a:ext cx="232525" cy="435128"/>
            </a:xfrm>
            <a:custGeom>
              <a:avLst/>
              <a:gdLst/>
              <a:ahLst/>
              <a:cxnLst/>
              <a:rect l="l" t="t" r="r" b="b"/>
              <a:pathLst>
                <a:path w="1663" h="3112" extrusionOk="0">
                  <a:moveTo>
                    <a:pt x="762" y="575"/>
                  </a:moveTo>
                  <a:lnTo>
                    <a:pt x="762" y="1173"/>
                  </a:lnTo>
                  <a:cubicBezTo>
                    <a:pt x="690" y="1140"/>
                    <a:pt x="631" y="1098"/>
                    <a:pt x="585" y="1052"/>
                  </a:cubicBezTo>
                  <a:cubicBezTo>
                    <a:pt x="539" y="1009"/>
                    <a:pt x="516" y="947"/>
                    <a:pt x="516" y="871"/>
                  </a:cubicBezTo>
                  <a:cubicBezTo>
                    <a:pt x="516" y="809"/>
                    <a:pt x="522" y="756"/>
                    <a:pt x="539" y="713"/>
                  </a:cubicBezTo>
                  <a:cubicBezTo>
                    <a:pt x="552" y="671"/>
                    <a:pt x="575" y="641"/>
                    <a:pt x="608" y="621"/>
                  </a:cubicBezTo>
                  <a:cubicBezTo>
                    <a:pt x="647" y="598"/>
                    <a:pt x="700" y="585"/>
                    <a:pt x="762" y="575"/>
                  </a:cubicBezTo>
                  <a:close/>
                  <a:moveTo>
                    <a:pt x="973" y="1824"/>
                  </a:moveTo>
                  <a:cubicBezTo>
                    <a:pt x="1048" y="1863"/>
                    <a:pt x="1111" y="1903"/>
                    <a:pt x="1157" y="1949"/>
                  </a:cubicBezTo>
                  <a:cubicBezTo>
                    <a:pt x="1203" y="1998"/>
                    <a:pt x="1229" y="2060"/>
                    <a:pt x="1229" y="2136"/>
                  </a:cubicBezTo>
                  <a:cubicBezTo>
                    <a:pt x="1229" y="2231"/>
                    <a:pt x="1216" y="2303"/>
                    <a:pt x="1196" y="2359"/>
                  </a:cubicBezTo>
                  <a:cubicBezTo>
                    <a:pt x="1173" y="2415"/>
                    <a:pt x="1143" y="2451"/>
                    <a:pt x="1104" y="2468"/>
                  </a:cubicBezTo>
                  <a:cubicBezTo>
                    <a:pt x="1084" y="2478"/>
                    <a:pt x="1065" y="2484"/>
                    <a:pt x="1045" y="2491"/>
                  </a:cubicBezTo>
                  <a:cubicBezTo>
                    <a:pt x="1022" y="2497"/>
                    <a:pt x="999" y="2504"/>
                    <a:pt x="973" y="2507"/>
                  </a:cubicBezTo>
                  <a:lnTo>
                    <a:pt x="973" y="1824"/>
                  </a:lnTo>
                  <a:close/>
                  <a:moveTo>
                    <a:pt x="762" y="0"/>
                  </a:moveTo>
                  <a:lnTo>
                    <a:pt x="762" y="276"/>
                  </a:lnTo>
                  <a:cubicBezTo>
                    <a:pt x="654" y="296"/>
                    <a:pt x="559" y="329"/>
                    <a:pt x="477" y="378"/>
                  </a:cubicBezTo>
                  <a:cubicBezTo>
                    <a:pt x="391" y="428"/>
                    <a:pt x="322" y="483"/>
                    <a:pt x="263" y="546"/>
                  </a:cubicBezTo>
                  <a:cubicBezTo>
                    <a:pt x="207" y="608"/>
                    <a:pt x="161" y="674"/>
                    <a:pt x="132" y="746"/>
                  </a:cubicBezTo>
                  <a:cubicBezTo>
                    <a:pt x="99" y="815"/>
                    <a:pt x="82" y="881"/>
                    <a:pt x="82" y="947"/>
                  </a:cubicBezTo>
                  <a:cubicBezTo>
                    <a:pt x="82" y="1075"/>
                    <a:pt x="105" y="1183"/>
                    <a:pt x="145" y="1272"/>
                  </a:cubicBezTo>
                  <a:cubicBezTo>
                    <a:pt x="187" y="1357"/>
                    <a:pt x="240" y="1430"/>
                    <a:pt x="306" y="1489"/>
                  </a:cubicBezTo>
                  <a:cubicBezTo>
                    <a:pt x="368" y="1548"/>
                    <a:pt x="440" y="1594"/>
                    <a:pt x="522" y="1633"/>
                  </a:cubicBezTo>
                  <a:cubicBezTo>
                    <a:pt x="601" y="1673"/>
                    <a:pt x="683" y="1706"/>
                    <a:pt x="762" y="1738"/>
                  </a:cubicBezTo>
                  <a:lnTo>
                    <a:pt x="762" y="2520"/>
                  </a:lnTo>
                  <a:cubicBezTo>
                    <a:pt x="706" y="2517"/>
                    <a:pt x="647" y="2507"/>
                    <a:pt x="585" y="2491"/>
                  </a:cubicBezTo>
                  <a:cubicBezTo>
                    <a:pt x="526" y="2474"/>
                    <a:pt x="467" y="2455"/>
                    <a:pt x="408" y="2432"/>
                  </a:cubicBezTo>
                  <a:cubicBezTo>
                    <a:pt x="348" y="2409"/>
                    <a:pt x="293" y="2386"/>
                    <a:pt x="243" y="2356"/>
                  </a:cubicBezTo>
                  <a:cubicBezTo>
                    <a:pt x="194" y="2330"/>
                    <a:pt x="151" y="2307"/>
                    <a:pt x="118" y="2284"/>
                  </a:cubicBezTo>
                  <a:lnTo>
                    <a:pt x="0" y="2662"/>
                  </a:lnTo>
                  <a:cubicBezTo>
                    <a:pt x="53" y="2688"/>
                    <a:pt x="105" y="2714"/>
                    <a:pt x="158" y="2737"/>
                  </a:cubicBezTo>
                  <a:cubicBezTo>
                    <a:pt x="210" y="2760"/>
                    <a:pt x="266" y="2777"/>
                    <a:pt x="325" y="2793"/>
                  </a:cubicBezTo>
                  <a:cubicBezTo>
                    <a:pt x="381" y="2809"/>
                    <a:pt x="444" y="2823"/>
                    <a:pt x="509" y="2829"/>
                  </a:cubicBezTo>
                  <a:cubicBezTo>
                    <a:pt x="575" y="2839"/>
                    <a:pt x="644" y="2846"/>
                    <a:pt x="723" y="2846"/>
                  </a:cubicBezTo>
                  <a:cubicBezTo>
                    <a:pt x="729" y="2846"/>
                    <a:pt x="736" y="2846"/>
                    <a:pt x="743" y="2842"/>
                  </a:cubicBezTo>
                  <a:lnTo>
                    <a:pt x="762" y="2842"/>
                  </a:lnTo>
                  <a:lnTo>
                    <a:pt x="762" y="3112"/>
                  </a:lnTo>
                  <a:lnTo>
                    <a:pt x="973" y="3112"/>
                  </a:lnTo>
                  <a:lnTo>
                    <a:pt x="973" y="2816"/>
                  </a:lnTo>
                  <a:cubicBezTo>
                    <a:pt x="1078" y="2793"/>
                    <a:pt x="1176" y="2757"/>
                    <a:pt x="1262" y="2704"/>
                  </a:cubicBezTo>
                  <a:cubicBezTo>
                    <a:pt x="1347" y="2652"/>
                    <a:pt x="1419" y="2593"/>
                    <a:pt x="1479" y="2524"/>
                  </a:cubicBezTo>
                  <a:cubicBezTo>
                    <a:pt x="1538" y="2455"/>
                    <a:pt x="1584" y="2382"/>
                    <a:pt x="1617" y="2303"/>
                  </a:cubicBezTo>
                  <a:cubicBezTo>
                    <a:pt x="1646" y="2225"/>
                    <a:pt x="1662" y="2149"/>
                    <a:pt x="1662" y="2070"/>
                  </a:cubicBezTo>
                  <a:cubicBezTo>
                    <a:pt x="1662" y="1935"/>
                    <a:pt x="1643" y="1824"/>
                    <a:pt x="1600" y="1735"/>
                  </a:cubicBezTo>
                  <a:cubicBezTo>
                    <a:pt x="1561" y="1646"/>
                    <a:pt x="1505" y="1574"/>
                    <a:pt x="1436" y="1515"/>
                  </a:cubicBezTo>
                  <a:cubicBezTo>
                    <a:pt x="1370" y="1456"/>
                    <a:pt x="1295" y="1407"/>
                    <a:pt x="1212" y="1367"/>
                  </a:cubicBezTo>
                  <a:cubicBezTo>
                    <a:pt x="1130" y="1328"/>
                    <a:pt x="1051" y="1295"/>
                    <a:pt x="973" y="1262"/>
                  </a:cubicBezTo>
                  <a:lnTo>
                    <a:pt x="973" y="572"/>
                  </a:lnTo>
                  <a:cubicBezTo>
                    <a:pt x="1051" y="579"/>
                    <a:pt x="1137" y="588"/>
                    <a:pt x="1226" y="611"/>
                  </a:cubicBezTo>
                  <a:cubicBezTo>
                    <a:pt x="1314" y="634"/>
                    <a:pt x="1400" y="661"/>
                    <a:pt x="1482" y="690"/>
                  </a:cubicBezTo>
                  <a:lnTo>
                    <a:pt x="1554" y="316"/>
                  </a:lnTo>
                  <a:cubicBezTo>
                    <a:pt x="1459" y="296"/>
                    <a:pt x="1367" y="283"/>
                    <a:pt x="1275" y="273"/>
                  </a:cubicBezTo>
                  <a:cubicBezTo>
                    <a:pt x="1183" y="260"/>
                    <a:pt x="1084" y="257"/>
                    <a:pt x="973" y="257"/>
                  </a:cubicBezTo>
                  <a:lnTo>
                    <a:pt x="973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4920247" y="2840066"/>
              <a:ext cx="680010" cy="795979"/>
            </a:xfrm>
            <a:custGeom>
              <a:avLst/>
              <a:gdLst/>
              <a:ahLst/>
              <a:cxnLst/>
              <a:rect l="l" t="t" r="r" b="b"/>
              <a:pathLst>
                <a:path w="4082" h="4778" extrusionOk="0">
                  <a:moveTo>
                    <a:pt x="2041" y="0"/>
                  </a:moveTo>
                  <a:cubicBezTo>
                    <a:pt x="914" y="0"/>
                    <a:pt x="1" y="914"/>
                    <a:pt x="1" y="2041"/>
                  </a:cubicBezTo>
                  <a:cubicBezTo>
                    <a:pt x="1" y="2803"/>
                    <a:pt x="418" y="3466"/>
                    <a:pt x="1036" y="3818"/>
                  </a:cubicBezTo>
                  <a:lnTo>
                    <a:pt x="1124" y="4777"/>
                  </a:lnTo>
                  <a:lnTo>
                    <a:pt x="1949" y="4081"/>
                  </a:lnTo>
                  <a:cubicBezTo>
                    <a:pt x="1979" y="4081"/>
                    <a:pt x="2008" y="4084"/>
                    <a:pt x="2041" y="4084"/>
                  </a:cubicBezTo>
                  <a:cubicBezTo>
                    <a:pt x="3168" y="4084"/>
                    <a:pt x="4081" y="3167"/>
                    <a:pt x="4081" y="2041"/>
                  </a:cubicBezTo>
                  <a:cubicBezTo>
                    <a:pt x="4081" y="914"/>
                    <a:pt x="3168" y="0"/>
                    <a:pt x="2041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5093167" y="3046470"/>
              <a:ext cx="333508" cy="298367"/>
            </a:xfrm>
            <a:custGeom>
              <a:avLst/>
              <a:gdLst/>
              <a:ahLst/>
              <a:cxnLst/>
              <a:rect l="l" t="t" r="r" b="b"/>
              <a:pathLst>
                <a:path w="2002" h="1791" extrusionOk="0">
                  <a:moveTo>
                    <a:pt x="1177" y="483"/>
                  </a:moveTo>
                  <a:cubicBezTo>
                    <a:pt x="1197" y="483"/>
                    <a:pt x="1217" y="486"/>
                    <a:pt x="1243" y="493"/>
                  </a:cubicBezTo>
                  <a:cubicBezTo>
                    <a:pt x="1272" y="506"/>
                    <a:pt x="1295" y="526"/>
                    <a:pt x="1305" y="549"/>
                  </a:cubicBezTo>
                  <a:cubicBezTo>
                    <a:pt x="1322" y="572"/>
                    <a:pt x="1328" y="601"/>
                    <a:pt x="1328" y="634"/>
                  </a:cubicBezTo>
                  <a:cubicBezTo>
                    <a:pt x="1328" y="683"/>
                    <a:pt x="1315" y="743"/>
                    <a:pt x="1289" y="815"/>
                  </a:cubicBezTo>
                  <a:cubicBezTo>
                    <a:pt x="1269" y="867"/>
                    <a:pt x="1243" y="926"/>
                    <a:pt x="1207" y="992"/>
                  </a:cubicBezTo>
                  <a:cubicBezTo>
                    <a:pt x="1177" y="1041"/>
                    <a:pt x="1157" y="1084"/>
                    <a:pt x="1138" y="1117"/>
                  </a:cubicBezTo>
                  <a:cubicBezTo>
                    <a:pt x="1121" y="1147"/>
                    <a:pt x="1111" y="1170"/>
                    <a:pt x="1102" y="1179"/>
                  </a:cubicBezTo>
                  <a:cubicBezTo>
                    <a:pt x="1026" y="1298"/>
                    <a:pt x="941" y="1357"/>
                    <a:pt x="852" y="1357"/>
                  </a:cubicBezTo>
                  <a:cubicBezTo>
                    <a:pt x="819" y="1357"/>
                    <a:pt x="789" y="1354"/>
                    <a:pt x="757" y="1340"/>
                  </a:cubicBezTo>
                  <a:cubicBezTo>
                    <a:pt x="724" y="1327"/>
                    <a:pt x="701" y="1311"/>
                    <a:pt x="691" y="1288"/>
                  </a:cubicBezTo>
                  <a:cubicBezTo>
                    <a:pt x="678" y="1265"/>
                    <a:pt x="671" y="1235"/>
                    <a:pt x="671" y="1206"/>
                  </a:cubicBezTo>
                  <a:cubicBezTo>
                    <a:pt x="671" y="1160"/>
                    <a:pt x="684" y="1104"/>
                    <a:pt x="707" y="1035"/>
                  </a:cubicBezTo>
                  <a:cubicBezTo>
                    <a:pt x="724" y="982"/>
                    <a:pt x="747" y="930"/>
                    <a:pt x="773" y="871"/>
                  </a:cubicBezTo>
                  <a:cubicBezTo>
                    <a:pt x="822" y="765"/>
                    <a:pt x="881" y="677"/>
                    <a:pt x="950" y="608"/>
                  </a:cubicBezTo>
                  <a:cubicBezTo>
                    <a:pt x="1033" y="522"/>
                    <a:pt x="1108" y="483"/>
                    <a:pt x="1177" y="483"/>
                  </a:cubicBezTo>
                  <a:close/>
                  <a:moveTo>
                    <a:pt x="1082" y="0"/>
                  </a:moveTo>
                  <a:cubicBezTo>
                    <a:pt x="780" y="0"/>
                    <a:pt x="520" y="112"/>
                    <a:pt x="300" y="335"/>
                  </a:cubicBezTo>
                  <a:cubicBezTo>
                    <a:pt x="100" y="542"/>
                    <a:pt x="1" y="769"/>
                    <a:pt x="1" y="1009"/>
                  </a:cubicBezTo>
                  <a:cubicBezTo>
                    <a:pt x="1" y="1239"/>
                    <a:pt x="103" y="1426"/>
                    <a:pt x="306" y="1577"/>
                  </a:cubicBezTo>
                  <a:cubicBezTo>
                    <a:pt x="504" y="1718"/>
                    <a:pt x="737" y="1791"/>
                    <a:pt x="1010" y="1791"/>
                  </a:cubicBezTo>
                  <a:cubicBezTo>
                    <a:pt x="1167" y="1791"/>
                    <a:pt x="1318" y="1761"/>
                    <a:pt x="1463" y="1708"/>
                  </a:cubicBezTo>
                  <a:cubicBezTo>
                    <a:pt x="1581" y="1659"/>
                    <a:pt x="1703" y="1587"/>
                    <a:pt x="1828" y="1492"/>
                  </a:cubicBezTo>
                  <a:lnTo>
                    <a:pt x="1752" y="1442"/>
                  </a:lnTo>
                  <a:cubicBezTo>
                    <a:pt x="1647" y="1508"/>
                    <a:pt x="1561" y="1554"/>
                    <a:pt x="1492" y="1580"/>
                  </a:cubicBezTo>
                  <a:cubicBezTo>
                    <a:pt x="1345" y="1639"/>
                    <a:pt x="1184" y="1669"/>
                    <a:pt x="1013" y="1669"/>
                  </a:cubicBezTo>
                  <a:cubicBezTo>
                    <a:pt x="753" y="1669"/>
                    <a:pt x="546" y="1603"/>
                    <a:pt x="392" y="1475"/>
                  </a:cubicBezTo>
                  <a:cubicBezTo>
                    <a:pt x="247" y="1350"/>
                    <a:pt x="172" y="1189"/>
                    <a:pt x="172" y="992"/>
                  </a:cubicBezTo>
                  <a:cubicBezTo>
                    <a:pt x="172" y="779"/>
                    <a:pt x="260" y="585"/>
                    <a:pt x="438" y="411"/>
                  </a:cubicBezTo>
                  <a:cubicBezTo>
                    <a:pt x="615" y="240"/>
                    <a:pt x="829" y="141"/>
                    <a:pt x="1079" y="122"/>
                  </a:cubicBezTo>
                  <a:lnTo>
                    <a:pt x="1157" y="122"/>
                  </a:lnTo>
                  <a:cubicBezTo>
                    <a:pt x="1256" y="122"/>
                    <a:pt x="1348" y="135"/>
                    <a:pt x="1433" y="164"/>
                  </a:cubicBezTo>
                  <a:cubicBezTo>
                    <a:pt x="1519" y="194"/>
                    <a:pt x="1594" y="237"/>
                    <a:pt x="1667" y="292"/>
                  </a:cubicBezTo>
                  <a:cubicBezTo>
                    <a:pt x="1814" y="407"/>
                    <a:pt x="1887" y="552"/>
                    <a:pt x="1887" y="720"/>
                  </a:cubicBezTo>
                  <a:cubicBezTo>
                    <a:pt x="1887" y="871"/>
                    <a:pt x="1831" y="1009"/>
                    <a:pt x="1726" y="1140"/>
                  </a:cubicBezTo>
                  <a:cubicBezTo>
                    <a:pt x="1617" y="1271"/>
                    <a:pt x="1512" y="1337"/>
                    <a:pt x="1404" y="1337"/>
                  </a:cubicBezTo>
                  <a:lnTo>
                    <a:pt x="1374" y="1337"/>
                  </a:lnTo>
                  <a:lnTo>
                    <a:pt x="1341" y="1327"/>
                  </a:lnTo>
                  <a:cubicBezTo>
                    <a:pt x="1328" y="1324"/>
                    <a:pt x="1322" y="1311"/>
                    <a:pt x="1322" y="1285"/>
                  </a:cubicBezTo>
                  <a:cubicBezTo>
                    <a:pt x="1322" y="1268"/>
                    <a:pt x="1325" y="1248"/>
                    <a:pt x="1331" y="1222"/>
                  </a:cubicBezTo>
                  <a:lnTo>
                    <a:pt x="1361" y="1150"/>
                  </a:lnTo>
                  <a:lnTo>
                    <a:pt x="1676" y="430"/>
                  </a:lnTo>
                  <a:lnTo>
                    <a:pt x="1466" y="430"/>
                  </a:lnTo>
                  <a:lnTo>
                    <a:pt x="1410" y="545"/>
                  </a:lnTo>
                  <a:lnTo>
                    <a:pt x="1335" y="460"/>
                  </a:lnTo>
                  <a:cubicBezTo>
                    <a:pt x="1302" y="427"/>
                    <a:pt x="1259" y="407"/>
                    <a:pt x="1213" y="398"/>
                  </a:cubicBezTo>
                  <a:lnTo>
                    <a:pt x="1180" y="391"/>
                  </a:lnTo>
                  <a:lnTo>
                    <a:pt x="1131" y="391"/>
                  </a:lnTo>
                  <a:cubicBezTo>
                    <a:pt x="1019" y="391"/>
                    <a:pt x="914" y="430"/>
                    <a:pt x="812" y="509"/>
                  </a:cubicBezTo>
                  <a:cubicBezTo>
                    <a:pt x="720" y="585"/>
                    <a:pt x="638" y="683"/>
                    <a:pt x="569" y="811"/>
                  </a:cubicBezTo>
                  <a:cubicBezTo>
                    <a:pt x="540" y="861"/>
                    <a:pt x="520" y="910"/>
                    <a:pt x="504" y="963"/>
                  </a:cubicBezTo>
                  <a:cubicBezTo>
                    <a:pt x="487" y="1015"/>
                    <a:pt x="481" y="1071"/>
                    <a:pt x="481" y="1130"/>
                  </a:cubicBezTo>
                  <a:cubicBezTo>
                    <a:pt x="481" y="1202"/>
                    <a:pt x="494" y="1265"/>
                    <a:pt x="523" y="1314"/>
                  </a:cubicBezTo>
                  <a:cubicBezTo>
                    <a:pt x="550" y="1367"/>
                    <a:pt x="596" y="1403"/>
                    <a:pt x="655" y="1426"/>
                  </a:cubicBezTo>
                  <a:cubicBezTo>
                    <a:pt x="701" y="1442"/>
                    <a:pt x="747" y="1452"/>
                    <a:pt x="789" y="1452"/>
                  </a:cubicBezTo>
                  <a:cubicBezTo>
                    <a:pt x="819" y="1452"/>
                    <a:pt x="852" y="1446"/>
                    <a:pt x="881" y="1439"/>
                  </a:cubicBezTo>
                  <a:cubicBezTo>
                    <a:pt x="911" y="1432"/>
                    <a:pt x="944" y="1423"/>
                    <a:pt x="973" y="1409"/>
                  </a:cubicBezTo>
                  <a:cubicBezTo>
                    <a:pt x="1023" y="1386"/>
                    <a:pt x="1075" y="1357"/>
                    <a:pt x="1131" y="1317"/>
                  </a:cubicBezTo>
                  <a:lnTo>
                    <a:pt x="1154" y="1400"/>
                  </a:lnTo>
                  <a:cubicBezTo>
                    <a:pt x="1171" y="1429"/>
                    <a:pt x="1190" y="1449"/>
                    <a:pt x="1217" y="1455"/>
                  </a:cubicBezTo>
                  <a:cubicBezTo>
                    <a:pt x="1240" y="1465"/>
                    <a:pt x="1259" y="1469"/>
                    <a:pt x="1272" y="1469"/>
                  </a:cubicBezTo>
                  <a:lnTo>
                    <a:pt x="1322" y="1472"/>
                  </a:lnTo>
                  <a:cubicBezTo>
                    <a:pt x="1450" y="1472"/>
                    <a:pt x="1575" y="1419"/>
                    <a:pt x="1703" y="1321"/>
                  </a:cubicBezTo>
                  <a:cubicBezTo>
                    <a:pt x="1831" y="1219"/>
                    <a:pt x="1916" y="1104"/>
                    <a:pt x="1959" y="976"/>
                  </a:cubicBezTo>
                  <a:cubicBezTo>
                    <a:pt x="1985" y="887"/>
                    <a:pt x="2002" y="802"/>
                    <a:pt x="2002" y="723"/>
                  </a:cubicBezTo>
                  <a:cubicBezTo>
                    <a:pt x="2002" y="509"/>
                    <a:pt x="1913" y="335"/>
                    <a:pt x="1739" y="200"/>
                  </a:cubicBezTo>
                  <a:cubicBezTo>
                    <a:pt x="1565" y="66"/>
                    <a:pt x="1345" y="0"/>
                    <a:pt x="10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4267882" y="2461409"/>
              <a:ext cx="592885" cy="693525"/>
            </a:xfrm>
            <a:custGeom>
              <a:avLst/>
              <a:gdLst/>
              <a:ahLst/>
              <a:cxnLst/>
              <a:rect l="l" t="t" r="r" b="b"/>
              <a:pathLst>
                <a:path w="3559" h="4163" extrusionOk="0">
                  <a:moveTo>
                    <a:pt x="1778" y="0"/>
                  </a:moveTo>
                  <a:cubicBezTo>
                    <a:pt x="796" y="0"/>
                    <a:pt x="1" y="798"/>
                    <a:pt x="1" y="1781"/>
                  </a:cubicBezTo>
                  <a:cubicBezTo>
                    <a:pt x="1" y="2763"/>
                    <a:pt x="796" y="3558"/>
                    <a:pt x="1778" y="3558"/>
                  </a:cubicBezTo>
                  <a:cubicBezTo>
                    <a:pt x="1804" y="3558"/>
                    <a:pt x="1834" y="3558"/>
                    <a:pt x="1860" y="3555"/>
                  </a:cubicBezTo>
                  <a:lnTo>
                    <a:pt x="2580" y="4163"/>
                  </a:lnTo>
                  <a:lnTo>
                    <a:pt x="2655" y="3328"/>
                  </a:lnTo>
                  <a:cubicBezTo>
                    <a:pt x="3194" y="3023"/>
                    <a:pt x="3559" y="2444"/>
                    <a:pt x="3559" y="1781"/>
                  </a:cubicBezTo>
                  <a:cubicBezTo>
                    <a:pt x="3559" y="798"/>
                    <a:pt x="2760" y="0"/>
                    <a:pt x="1778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054352" y="1600977"/>
              <a:ext cx="663518" cy="776321"/>
            </a:xfrm>
            <a:custGeom>
              <a:avLst/>
              <a:gdLst/>
              <a:ahLst/>
              <a:cxnLst/>
              <a:rect l="l" t="t" r="r" b="b"/>
              <a:pathLst>
                <a:path w="3983" h="4660" extrusionOk="0">
                  <a:moveTo>
                    <a:pt x="1992" y="1"/>
                  </a:moveTo>
                  <a:cubicBezTo>
                    <a:pt x="891" y="1"/>
                    <a:pt x="1" y="891"/>
                    <a:pt x="1" y="1988"/>
                  </a:cubicBezTo>
                  <a:cubicBezTo>
                    <a:pt x="1" y="2734"/>
                    <a:pt x="408" y="3381"/>
                    <a:pt x="1013" y="3723"/>
                  </a:cubicBezTo>
                  <a:lnTo>
                    <a:pt x="1098" y="4659"/>
                  </a:lnTo>
                  <a:lnTo>
                    <a:pt x="1900" y="3979"/>
                  </a:lnTo>
                  <a:cubicBezTo>
                    <a:pt x="1932" y="3979"/>
                    <a:pt x="1962" y="3982"/>
                    <a:pt x="1992" y="3982"/>
                  </a:cubicBezTo>
                  <a:cubicBezTo>
                    <a:pt x="3092" y="3982"/>
                    <a:pt x="3982" y="3089"/>
                    <a:pt x="3982" y="1991"/>
                  </a:cubicBezTo>
                  <a:cubicBezTo>
                    <a:pt x="3982" y="891"/>
                    <a:pt x="3092" y="1"/>
                    <a:pt x="19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215277" y="1756904"/>
              <a:ext cx="353165" cy="336350"/>
            </a:xfrm>
            <a:custGeom>
              <a:avLst/>
              <a:gdLst/>
              <a:ahLst/>
              <a:cxnLst/>
              <a:rect l="l" t="t" r="r" b="b"/>
              <a:pathLst>
                <a:path w="2120" h="2019" extrusionOk="0">
                  <a:moveTo>
                    <a:pt x="1062" y="1"/>
                  </a:moveTo>
                  <a:lnTo>
                    <a:pt x="812" y="770"/>
                  </a:lnTo>
                  <a:lnTo>
                    <a:pt x="1" y="770"/>
                  </a:lnTo>
                  <a:lnTo>
                    <a:pt x="658" y="1249"/>
                  </a:lnTo>
                  <a:lnTo>
                    <a:pt x="405" y="2018"/>
                  </a:lnTo>
                  <a:lnTo>
                    <a:pt x="1062" y="1545"/>
                  </a:lnTo>
                  <a:lnTo>
                    <a:pt x="1716" y="2018"/>
                  </a:lnTo>
                  <a:lnTo>
                    <a:pt x="1466" y="1249"/>
                  </a:lnTo>
                  <a:lnTo>
                    <a:pt x="2120" y="770"/>
                  </a:lnTo>
                  <a:lnTo>
                    <a:pt x="1311" y="77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3572871" y="1933155"/>
              <a:ext cx="908068" cy="1062527"/>
            </a:xfrm>
            <a:custGeom>
              <a:avLst/>
              <a:gdLst/>
              <a:ahLst/>
              <a:cxnLst/>
              <a:rect l="l" t="t" r="r" b="b"/>
              <a:pathLst>
                <a:path w="5451" h="6378" extrusionOk="0">
                  <a:moveTo>
                    <a:pt x="2724" y="1"/>
                  </a:moveTo>
                  <a:cubicBezTo>
                    <a:pt x="1219" y="1"/>
                    <a:pt x="0" y="1223"/>
                    <a:pt x="0" y="2728"/>
                  </a:cubicBezTo>
                  <a:cubicBezTo>
                    <a:pt x="0" y="4232"/>
                    <a:pt x="1219" y="5451"/>
                    <a:pt x="2724" y="5451"/>
                  </a:cubicBezTo>
                  <a:cubicBezTo>
                    <a:pt x="2767" y="5451"/>
                    <a:pt x="2806" y="5451"/>
                    <a:pt x="2849" y="5448"/>
                  </a:cubicBezTo>
                  <a:lnTo>
                    <a:pt x="3949" y="6377"/>
                  </a:lnTo>
                  <a:lnTo>
                    <a:pt x="4064" y="5100"/>
                  </a:lnTo>
                  <a:cubicBezTo>
                    <a:pt x="4892" y="4630"/>
                    <a:pt x="5451" y="3743"/>
                    <a:pt x="5451" y="2728"/>
                  </a:cubicBezTo>
                  <a:cubicBezTo>
                    <a:pt x="5451" y="1220"/>
                    <a:pt x="4229" y="1"/>
                    <a:pt x="27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791270" y="2267666"/>
              <a:ext cx="484436" cy="324689"/>
            </a:xfrm>
            <a:custGeom>
              <a:avLst/>
              <a:gdLst/>
              <a:ahLst/>
              <a:cxnLst/>
              <a:rect l="l" t="t" r="r" b="b"/>
              <a:pathLst>
                <a:path w="2908" h="1949" extrusionOk="0">
                  <a:moveTo>
                    <a:pt x="2681" y="197"/>
                  </a:moveTo>
                  <a:cubicBezTo>
                    <a:pt x="2697" y="197"/>
                    <a:pt x="2711" y="210"/>
                    <a:pt x="2711" y="227"/>
                  </a:cubicBezTo>
                  <a:lnTo>
                    <a:pt x="2711" y="401"/>
                  </a:lnTo>
                  <a:lnTo>
                    <a:pt x="197" y="401"/>
                  </a:lnTo>
                  <a:lnTo>
                    <a:pt x="197" y="227"/>
                  </a:lnTo>
                  <a:cubicBezTo>
                    <a:pt x="197" y="210"/>
                    <a:pt x="210" y="197"/>
                    <a:pt x="227" y="197"/>
                  </a:cubicBezTo>
                  <a:close/>
                  <a:moveTo>
                    <a:pt x="2711" y="913"/>
                  </a:moveTo>
                  <a:lnTo>
                    <a:pt x="2711" y="1722"/>
                  </a:lnTo>
                  <a:cubicBezTo>
                    <a:pt x="2711" y="1738"/>
                    <a:pt x="2697" y="1751"/>
                    <a:pt x="2681" y="1751"/>
                  </a:cubicBezTo>
                  <a:lnTo>
                    <a:pt x="227" y="1751"/>
                  </a:lnTo>
                  <a:cubicBezTo>
                    <a:pt x="210" y="1751"/>
                    <a:pt x="197" y="1738"/>
                    <a:pt x="197" y="1722"/>
                  </a:cubicBezTo>
                  <a:lnTo>
                    <a:pt x="197" y="913"/>
                  </a:lnTo>
                  <a:close/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lnTo>
                    <a:pt x="0" y="1722"/>
                  </a:lnTo>
                  <a:cubicBezTo>
                    <a:pt x="0" y="1850"/>
                    <a:pt x="102" y="1948"/>
                    <a:pt x="227" y="1948"/>
                  </a:cubicBezTo>
                  <a:lnTo>
                    <a:pt x="2681" y="1948"/>
                  </a:lnTo>
                  <a:cubicBezTo>
                    <a:pt x="2806" y="1948"/>
                    <a:pt x="2908" y="1850"/>
                    <a:pt x="2908" y="1722"/>
                  </a:cubicBezTo>
                  <a:lnTo>
                    <a:pt x="2908" y="227"/>
                  </a:lnTo>
                  <a:cubicBezTo>
                    <a:pt x="2908" y="102"/>
                    <a:pt x="2806" y="0"/>
                    <a:pt x="2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3187549" y="1899837"/>
              <a:ext cx="544741" cy="637716"/>
            </a:xfrm>
            <a:custGeom>
              <a:avLst/>
              <a:gdLst/>
              <a:ahLst/>
              <a:cxnLst/>
              <a:rect l="l" t="t" r="r" b="b"/>
              <a:pathLst>
                <a:path w="3270" h="3828" extrusionOk="0">
                  <a:moveTo>
                    <a:pt x="1637" y="0"/>
                  </a:moveTo>
                  <a:cubicBezTo>
                    <a:pt x="733" y="0"/>
                    <a:pt x="0" y="733"/>
                    <a:pt x="0" y="1636"/>
                  </a:cubicBezTo>
                  <a:cubicBezTo>
                    <a:pt x="0" y="2540"/>
                    <a:pt x="733" y="3272"/>
                    <a:pt x="1637" y="3272"/>
                  </a:cubicBezTo>
                  <a:cubicBezTo>
                    <a:pt x="1660" y="3272"/>
                    <a:pt x="1686" y="3272"/>
                    <a:pt x="1709" y="3269"/>
                  </a:cubicBezTo>
                  <a:lnTo>
                    <a:pt x="2369" y="3828"/>
                  </a:lnTo>
                  <a:lnTo>
                    <a:pt x="2441" y="3059"/>
                  </a:lnTo>
                  <a:cubicBezTo>
                    <a:pt x="2938" y="2780"/>
                    <a:pt x="3269" y="2247"/>
                    <a:pt x="3269" y="1636"/>
                  </a:cubicBezTo>
                  <a:cubicBezTo>
                    <a:pt x="3269" y="733"/>
                    <a:pt x="2540" y="0"/>
                    <a:pt x="1637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9" name="Google Shape;379;p22"/>
            <p:cNvGrpSpPr/>
            <p:nvPr/>
          </p:nvGrpSpPr>
          <p:grpSpPr>
            <a:xfrm>
              <a:off x="3286707" y="2107719"/>
              <a:ext cx="347165" cy="130939"/>
              <a:chOff x="3975082" y="1750022"/>
              <a:chExt cx="308811" cy="116473"/>
            </a:xfrm>
          </p:grpSpPr>
          <p:sp>
            <p:nvSpPr>
              <p:cNvPr id="380" name="Google Shape;380;p22"/>
              <p:cNvSpPr/>
              <p:nvPr/>
            </p:nvSpPr>
            <p:spPr>
              <a:xfrm>
                <a:off x="3975082" y="1750022"/>
                <a:ext cx="86241" cy="114547"/>
              </a:xfrm>
              <a:custGeom>
                <a:avLst/>
                <a:gdLst/>
                <a:ahLst/>
                <a:cxnLst/>
                <a:rect l="l" t="t" r="r" b="b"/>
                <a:pathLst>
                  <a:path w="582" h="773" extrusionOk="0">
                    <a:moveTo>
                      <a:pt x="240" y="129"/>
                    </a:moveTo>
                    <a:cubicBezTo>
                      <a:pt x="325" y="129"/>
                      <a:pt x="368" y="158"/>
                      <a:pt x="368" y="214"/>
                    </a:cubicBezTo>
                    <a:cubicBezTo>
                      <a:pt x="368" y="247"/>
                      <a:pt x="358" y="270"/>
                      <a:pt x="335" y="287"/>
                    </a:cubicBezTo>
                    <a:cubicBezTo>
                      <a:pt x="316" y="303"/>
                      <a:pt x="286" y="313"/>
                      <a:pt x="253" y="313"/>
                    </a:cubicBezTo>
                    <a:lnTo>
                      <a:pt x="174" y="313"/>
                    </a:lnTo>
                    <a:lnTo>
                      <a:pt x="174" y="129"/>
                    </a:lnTo>
                    <a:close/>
                    <a:moveTo>
                      <a:pt x="270" y="441"/>
                    </a:moveTo>
                    <a:cubicBezTo>
                      <a:pt x="309" y="441"/>
                      <a:pt x="342" y="451"/>
                      <a:pt x="365" y="467"/>
                    </a:cubicBezTo>
                    <a:cubicBezTo>
                      <a:pt x="388" y="484"/>
                      <a:pt x="398" y="510"/>
                      <a:pt x="398" y="540"/>
                    </a:cubicBezTo>
                    <a:cubicBezTo>
                      <a:pt x="398" y="572"/>
                      <a:pt x="388" y="599"/>
                      <a:pt x="365" y="615"/>
                    </a:cubicBezTo>
                    <a:cubicBezTo>
                      <a:pt x="342" y="635"/>
                      <a:pt x="309" y="645"/>
                      <a:pt x="270" y="645"/>
                    </a:cubicBezTo>
                    <a:lnTo>
                      <a:pt x="174" y="645"/>
                    </a:lnTo>
                    <a:lnTo>
                      <a:pt x="174" y="441"/>
                    </a:lnTo>
                    <a:close/>
                    <a:moveTo>
                      <a:pt x="0" y="1"/>
                    </a:moveTo>
                    <a:lnTo>
                      <a:pt x="0" y="773"/>
                    </a:lnTo>
                    <a:lnTo>
                      <a:pt x="299" y="773"/>
                    </a:lnTo>
                    <a:cubicBezTo>
                      <a:pt x="385" y="773"/>
                      <a:pt x="454" y="753"/>
                      <a:pt x="506" y="710"/>
                    </a:cubicBezTo>
                    <a:cubicBezTo>
                      <a:pt x="555" y="668"/>
                      <a:pt x="582" y="612"/>
                      <a:pt x="582" y="543"/>
                    </a:cubicBezTo>
                    <a:cubicBezTo>
                      <a:pt x="582" y="494"/>
                      <a:pt x="565" y="454"/>
                      <a:pt x="532" y="418"/>
                    </a:cubicBezTo>
                    <a:cubicBezTo>
                      <a:pt x="500" y="385"/>
                      <a:pt x="454" y="365"/>
                      <a:pt x="401" y="359"/>
                    </a:cubicBezTo>
                    <a:lnTo>
                      <a:pt x="401" y="356"/>
                    </a:lnTo>
                    <a:cubicBezTo>
                      <a:pt x="444" y="346"/>
                      <a:pt x="480" y="323"/>
                      <a:pt x="506" y="293"/>
                    </a:cubicBezTo>
                    <a:cubicBezTo>
                      <a:pt x="536" y="260"/>
                      <a:pt x="549" y="224"/>
                      <a:pt x="549" y="181"/>
                    </a:cubicBezTo>
                    <a:cubicBezTo>
                      <a:pt x="549" y="126"/>
                      <a:pt x="526" y="80"/>
                      <a:pt x="480" y="50"/>
                    </a:cubicBezTo>
                    <a:cubicBezTo>
                      <a:pt x="434" y="17"/>
                      <a:pt x="368" y="1"/>
                      <a:pt x="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4078217" y="1750022"/>
                <a:ext cx="94539" cy="116473"/>
              </a:xfrm>
              <a:custGeom>
                <a:avLst/>
                <a:gdLst/>
                <a:ahLst/>
                <a:cxnLst/>
                <a:rect l="l" t="t" r="r" b="b"/>
                <a:pathLst>
                  <a:path w="638" h="786" extrusionOk="0">
                    <a:moveTo>
                      <a:pt x="1" y="1"/>
                    </a:moveTo>
                    <a:lnTo>
                      <a:pt x="1" y="448"/>
                    </a:lnTo>
                    <a:cubicBezTo>
                      <a:pt x="1" y="674"/>
                      <a:pt x="106" y="786"/>
                      <a:pt x="316" y="786"/>
                    </a:cubicBezTo>
                    <a:cubicBezTo>
                      <a:pt x="533" y="786"/>
                      <a:pt x="638" y="671"/>
                      <a:pt x="638" y="438"/>
                    </a:cubicBezTo>
                    <a:lnTo>
                      <a:pt x="638" y="1"/>
                    </a:lnTo>
                    <a:lnTo>
                      <a:pt x="464" y="1"/>
                    </a:lnTo>
                    <a:lnTo>
                      <a:pt x="464" y="454"/>
                    </a:lnTo>
                    <a:cubicBezTo>
                      <a:pt x="464" y="576"/>
                      <a:pt x="418" y="635"/>
                      <a:pt x="323" y="635"/>
                    </a:cubicBezTo>
                    <a:cubicBezTo>
                      <a:pt x="224" y="635"/>
                      <a:pt x="175" y="572"/>
                      <a:pt x="175" y="448"/>
                    </a:cubicBez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4184909" y="1750022"/>
                <a:ext cx="98984" cy="11454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773" extrusionOk="0">
                    <a:moveTo>
                      <a:pt x="0" y="1"/>
                    </a:moveTo>
                    <a:lnTo>
                      <a:pt x="243" y="500"/>
                    </a:lnTo>
                    <a:lnTo>
                      <a:pt x="243" y="773"/>
                    </a:lnTo>
                    <a:lnTo>
                      <a:pt x="417" y="773"/>
                    </a:lnTo>
                    <a:lnTo>
                      <a:pt x="417" y="497"/>
                    </a:lnTo>
                    <a:lnTo>
                      <a:pt x="667" y="1"/>
                    </a:lnTo>
                    <a:lnTo>
                      <a:pt x="483" y="1"/>
                    </a:lnTo>
                    <a:lnTo>
                      <a:pt x="358" y="290"/>
                    </a:lnTo>
                    <a:cubicBezTo>
                      <a:pt x="352" y="306"/>
                      <a:pt x="345" y="326"/>
                      <a:pt x="342" y="352"/>
                    </a:cubicBezTo>
                    <a:lnTo>
                      <a:pt x="338" y="352"/>
                    </a:lnTo>
                    <a:cubicBezTo>
                      <a:pt x="329" y="316"/>
                      <a:pt x="322" y="293"/>
                      <a:pt x="322" y="290"/>
                    </a:cubicBez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" name="Google Shape;383;p22"/>
            <p:cNvSpPr/>
            <p:nvPr/>
          </p:nvSpPr>
          <p:spPr>
            <a:xfrm>
              <a:off x="3241191" y="2475569"/>
              <a:ext cx="567230" cy="664038"/>
            </a:xfrm>
            <a:custGeom>
              <a:avLst/>
              <a:gdLst/>
              <a:ahLst/>
              <a:cxnLst/>
              <a:rect l="l" t="t" r="r" b="b"/>
              <a:pathLst>
                <a:path w="3405" h="3986" extrusionOk="0">
                  <a:moveTo>
                    <a:pt x="1702" y="0"/>
                  </a:moveTo>
                  <a:cubicBezTo>
                    <a:pt x="763" y="0"/>
                    <a:pt x="0" y="763"/>
                    <a:pt x="0" y="1702"/>
                  </a:cubicBezTo>
                  <a:cubicBezTo>
                    <a:pt x="0" y="2642"/>
                    <a:pt x="763" y="3404"/>
                    <a:pt x="1702" y="3404"/>
                  </a:cubicBezTo>
                  <a:lnTo>
                    <a:pt x="1778" y="3404"/>
                  </a:lnTo>
                  <a:lnTo>
                    <a:pt x="2468" y="3986"/>
                  </a:lnTo>
                  <a:lnTo>
                    <a:pt x="2540" y="3184"/>
                  </a:lnTo>
                  <a:cubicBezTo>
                    <a:pt x="3056" y="2892"/>
                    <a:pt x="3404" y="2340"/>
                    <a:pt x="3404" y="1702"/>
                  </a:cubicBezTo>
                  <a:cubicBezTo>
                    <a:pt x="3404" y="763"/>
                    <a:pt x="2642" y="0"/>
                    <a:pt x="170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3390122" y="2753607"/>
              <a:ext cx="231057" cy="141937"/>
            </a:xfrm>
            <a:custGeom>
              <a:avLst/>
              <a:gdLst/>
              <a:ahLst/>
              <a:cxnLst/>
              <a:rect l="l" t="t" r="r" b="b"/>
              <a:pathLst>
                <a:path w="1387" h="852" extrusionOk="0">
                  <a:moveTo>
                    <a:pt x="693" y="0"/>
                  </a:moveTo>
                  <a:cubicBezTo>
                    <a:pt x="312" y="0"/>
                    <a:pt x="0" y="381"/>
                    <a:pt x="0" y="851"/>
                  </a:cubicBezTo>
                  <a:lnTo>
                    <a:pt x="1386" y="851"/>
                  </a:lnTo>
                  <a:cubicBezTo>
                    <a:pt x="1386" y="381"/>
                    <a:pt x="1078" y="0"/>
                    <a:pt x="693" y="0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3436101" y="2618336"/>
              <a:ext cx="135769" cy="125611"/>
            </a:xfrm>
            <a:custGeom>
              <a:avLst/>
              <a:gdLst/>
              <a:ahLst/>
              <a:cxnLst/>
              <a:rect l="l" t="t" r="r" b="b"/>
              <a:pathLst>
                <a:path w="815" h="754" extrusionOk="0">
                  <a:moveTo>
                    <a:pt x="407" y="1"/>
                  </a:moveTo>
                  <a:cubicBezTo>
                    <a:pt x="184" y="1"/>
                    <a:pt x="0" y="168"/>
                    <a:pt x="0" y="375"/>
                  </a:cubicBezTo>
                  <a:cubicBezTo>
                    <a:pt x="0" y="586"/>
                    <a:pt x="184" y="753"/>
                    <a:pt x="407" y="753"/>
                  </a:cubicBezTo>
                  <a:cubicBezTo>
                    <a:pt x="631" y="753"/>
                    <a:pt x="815" y="586"/>
                    <a:pt x="815" y="375"/>
                  </a:cubicBezTo>
                  <a:cubicBezTo>
                    <a:pt x="815" y="168"/>
                    <a:pt x="631" y="1"/>
                    <a:pt x="407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4318859" y="1719255"/>
              <a:ext cx="746145" cy="873611"/>
            </a:xfrm>
            <a:custGeom>
              <a:avLst/>
              <a:gdLst/>
              <a:ahLst/>
              <a:cxnLst/>
              <a:rect l="l" t="t" r="r" b="b"/>
              <a:pathLst>
                <a:path w="4479" h="5244" extrusionOk="0">
                  <a:moveTo>
                    <a:pt x="2241" y="0"/>
                  </a:moveTo>
                  <a:cubicBezTo>
                    <a:pt x="1002" y="0"/>
                    <a:pt x="0" y="1002"/>
                    <a:pt x="0" y="2241"/>
                  </a:cubicBezTo>
                  <a:cubicBezTo>
                    <a:pt x="0" y="3075"/>
                    <a:pt x="460" y="3805"/>
                    <a:pt x="1137" y="4189"/>
                  </a:cubicBezTo>
                  <a:lnTo>
                    <a:pt x="1232" y="5244"/>
                  </a:lnTo>
                  <a:lnTo>
                    <a:pt x="2139" y="4478"/>
                  </a:lnTo>
                  <a:lnTo>
                    <a:pt x="2241" y="4478"/>
                  </a:lnTo>
                  <a:cubicBezTo>
                    <a:pt x="3476" y="4478"/>
                    <a:pt x="4478" y="3476"/>
                    <a:pt x="4478" y="2241"/>
                  </a:cubicBezTo>
                  <a:cubicBezTo>
                    <a:pt x="4478" y="1002"/>
                    <a:pt x="3476" y="0"/>
                    <a:pt x="224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4542139" y="1854858"/>
              <a:ext cx="277535" cy="517936"/>
            </a:xfrm>
            <a:custGeom>
              <a:avLst/>
              <a:gdLst/>
              <a:ahLst/>
              <a:cxnLst/>
              <a:rect l="l" t="t" r="r" b="b"/>
              <a:pathLst>
                <a:path w="1666" h="3109" extrusionOk="0">
                  <a:moveTo>
                    <a:pt x="762" y="576"/>
                  </a:moveTo>
                  <a:lnTo>
                    <a:pt x="762" y="1174"/>
                  </a:lnTo>
                  <a:cubicBezTo>
                    <a:pt x="690" y="1138"/>
                    <a:pt x="631" y="1098"/>
                    <a:pt x="585" y="1052"/>
                  </a:cubicBezTo>
                  <a:cubicBezTo>
                    <a:pt x="539" y="1006"/>
                    <a:pt x="516" y="947"/>
                    <a:pt x="516" y="868"/>
                  </a:cubicBezTo>
                  <a:cubicBezTo>
                    <a:pt x="516" y="806"/>
                    <a:pt x="526" y="757"/>
                    <a:pt x="539" y="714"/>
                  </a:cubicBezTo>
                  <a:cubicBezTo>
                    <a:pt x="552" y="671"/>
                    <a:pt x="575" y="642"/>
                    <a:pt x="608" y="622"/>
                  </a:cubicBezTo>
                  <a:cubicBezTo>
                    <a:pt x="647" y="599"/>
                    <a:pt x="700" y="582"/>
                    <a:pt x="762" y="576"/>
                  </a:cubicBezTo>
                  <a:close/>
                  <a:moveTo>
                    <a:pt x="973" y="1824"/>
                  </a:moveTo>
                  <a:cubicBezTo>
                    <a:pt x="1048" y="1860"/>
                    <a:pt x="1111" y="1903"/>
                    <a:pt x="1160" y="1949"/>
                  </a:cubicBezTo>
                  <a:cubicBezTo>
                    <a:pt x="1206" y="1995"/>
                    <a:pt x="1229" y="2058"/>
                    <a:pt x="1229" y="2136"/>
                  </a:cubicBezTo>
                  <a:cubicBezTo>
                    <a:pt x="1229" y="2232"/>
                    <a:pt x="1219" y="2304"/>
                    <a:pt x="1196" y="2360"/>
                  </a:cubicBezTo>
                  <a:cubicBezTo>
                    <a:pt x="1173" y="2416"/>
                    <a:pt x="1143" y="2452"/>
                    <a:pt x="1107" y="2468"/>
                  </a:cubicBezTo>
                  <a:cubicBezTo>
                    <a:pt x="1088" y="2478"/>
                    <a:pt x="1065" y="2485"/>
                    <a:pt x="1045" y="2491"/>
                  </a:cubicBezTo>
                  <a:cubicBezTo>
                    <a:pt x="1025" y="2498"/>
                    <a:pt x="999" y="2504"/>
                    <a:pt x="973" y="2508"/>
                  </a:cubicBezTo>
                  <a:lnTo>
                    <a:pt x="973" y="1824"/>
                  </a:lnTo>
                  <a:close/>
                  <a:moveTo>
                    <a:pt x="766" y="1"/>
                  </a:moveTo>
                  <a:lnTo>
                    <a:pt x="766" y="274"/>
                  </a:lnTo>
                  <a:cubicBezTo>
                    <a:pt x="657" y="293"/>
                    <a:pt x="562" y="329"/>
                    <a:pt x="477" y="379"/>
                  </a:cubicBezTo>
                  <a:cubicBezTo>
                    <a:pt x="391" y="425"/>
                    <a:pt x="322" y="481"/>
                    <a:pt x="263" y="543"/>
                  </a:cubicBezTo>
                  <a:cubicBezTo>
                    <a:pt x="207" y="609"/>
                    <a:pt x="161" y="674"/>
                    <a:pt x="132" y="743"/>
                  </a:cubicBezTo>
                  <a:cubicBezTo>
                    <a:pt x="102" y="816"/>
                    <a:pt x="86" y="881"/>
                    <a:pt x="86" y="947"/>
                  </a:cubicBezTo>
                  <a:cubicBezTo>
                    <a:pt x="86" y="1075"/>
                    <a:pt x="105" y="1184"/>
                    <a:pt x="148" y="1269"/>
                  </a:cubicBezTo>
                  <a:cubicBezTo>
                    <a:pt x="187" y="1358"/>
                    <a:pt x="240" y="1430"/>
                    <a:pt x="306" y="1489"/>
                  </a:cubicBezTo>
                  <a:cubicBezTo>
                    <a:pt x="371" y="1545"/>
                    <a:pt x="444" y="1594"/>
                    <a:pt x="523" y="1634"/>
                  </a:cubicBezTo>
                  <a:cubicBezTo>
                    <a:pt x="605" y="1670"/>
                    <a:pt x="684" y="1706"/>
                    <a:pt x="766" y="1736"/>
                  </a:cubicBezTo>
                  <a:lnTo>
                    <a:pt x="766" y="2521"/>
                  </a:lnTo>
                  <a:cubicBezTo>
                    <a:pt x="707" y="2517"/>
                    <a:pt x="647" y="2508"/>
                    <a:pt x="588" y="2491"/>
                  </a:cubicBezTo>
                  <a:cubicBezTo>
                    <a:pt x="526" y="2475"/>
                    <a:pt x="467" y="2455"/>
                    <a:pt x="408" y="2432"/>
                  </a:cubicBezTo>
                  <a:cubicBezTo>
                    <a:pt x="348" y="2409"/>
                    <a:pt x="296" y="2383"/>
                    <a:pt x="247" y="2356"/>
                  </a:cubicBezTo>
                  <a:cubicBezTo>
                    <a:pt x="194" y="2330"/>
                    <a:pt x="155" y="2307"/>
                    <a:pt x="122" y="2284"/>
                  </a:cubicBezTo>
                  <a:lnTo>
                    <a:pt x="0" y="2659"/>
                  </a:lnTo>
                  <a:cubicBezTo>
                    <a:pt x="53" y="2688"/>
                    <a:pt x="105" y="2711"/>
                    <a:pt x="158" y="2734"/>
                  </a:cubicBezTo>
                  <a:cubicBezTo>
                    <a:pt x="214" y="2757"/>
                    <a:pt x="266" y="2777"/>
                    <a:pt x="325" y="2793"/>
                  </a:cubicBezTo>
                  <a:cubicBezTo>
                    <a:pt x="381" y="2810"/>
                    <a:pt x="444" y="2820"/>
                    <a:pt x="509" y="2830"/>
                  </a:cubicBezTo>
                  <a:cubicBezTo>
                    <a:pt x="575" y="2839"/>
                    <a:pt x="647" y="2843"/>
                    <a:pt x="723" y="2843"/>
                  </a:cubicBezTo>
                  <a:lnTo>
                    <a:pt x="766" y="2843"/>
                  </a:lnTo>
                  <a:lnTo>
                    <a:pt x="766" y="3109"/>
                  </a:lnTo>
                  <a:lnTo>
                    <a:pt x="973" y="3109"/>
                  </a:lnTo>
                  <a:lnTo>
                    <a:pt x="973" y="2816"/>
                  </a:lnTo>
                  <a:cubicBezTo>
                    <a:pt x="1081" y="2793"/>
                    <a:pt x="1176" y="2754"/>
                    <a:pt x="1262" y="2701"/>
                  </a:cubicBezTo>
                  <a:cubicBezTo>
                    <a:pt x="1350" y="2652"/>
                    <a:pt x="1423" y="2590"/>
                    <a:pt x="1482" y="2524"/>
                  </a:cubicBezTo>
                  <a:cubicBezTo>
                    <a:pt x="1541" y="2455"/>
                    <a:pt x="1587" y="2383"/>
                    <a:pt x="1617" y="2304"/>
                  </a:cubicBezTo>
                  <a:cubicBezTo>
                    <a:pt x="1649" y="2225"/>
                    <a:pt x="1666" y="2146"/>
                    <a:pt x="1666" y="2067"/>
                  </a:cubicBezTo>
                  <a:cubicBezTo>
                    <a:pt x="1666" y="1936"/>
                    <a:pt x="1643" y="1824"/>
                    <a:pt x="1603" y="1736"/>
                  </a:cubicBezTo>
                  <a:cubicBezTo>
                    <a:pt x="1561" y="1647"/>
                    <a:pt x="1505" y="1575"/>
                    <a:pt x="1439" y="1515"/>
                  </a:cubicBezTo>
                  <a:cubicBezTo>
                    <a:pt x="1370" y="1453"/>
                    <a:pt x="1295" y="1407"/>
                    <a:pt x="1212" y="1368"/>
                  </a:cubicBezTo>
                  <a:cubicBezTo>
                    <a:pt x="1130" y="1328"/>
                    <a:pt x="1051" y="1295"/>
                    <a:pt x="973" y="1262"/>
                  </a:cubicBezTo>
                  <a:lnTo>
                    <a:pt x="973" y="573"/>
                  </a:lnTo>
                  <a:cubicBezTo>
                    <a:pt x="1051" y="576"/>
                    <a:pt x="1137" y="589"/>
                    <a:pt x="1226" y="612"/>
                  </a:cubicBezTo>
                  <a:cubicBezTo>
                    <a:pt x="1314" y="635"/>
                    <a:pt x="1400" y="661"/>
                    <a:pt x="1482" y="691"/>
                  </a:cubicBezTo>
                  <a:lnTo>
                    <a:pt x="1554" y="316"/>
                  </a:lnTo>
                  <a:cubicBezTo>
                    <a:pt x="1462" y="297"/>
                    <a:pt x="1367" y="283"/>
                    <a:pt x="1275" y="270"/>
                  </a:cubicBezTo>
                  <a:cubicBezTo>
                    <a:pt x="1186" y="260"/>
                    <a:pt x="1084" y="254"/>
                    <a:pt x="976" y="254"/>
                  </a:cubicBezTo>
                  <a:lnTo>
                    <a:pt x="973" y="25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4731001" y="2187703"/>
              <a:ext cx="837935" cy="980397"/>
            </a:xfrm>
            <a:custGeom>
              <a:avLst/>
              <a:gdLst/>
              <a:ahLst/>
              <a:cxnLst/>
              <a:rect l="l" t="t" r="r" b="b"/>
              <a:pathLst>
                <a:path w="5030" h="5885" extrusionOk="0">
                  <a:moveTo>
                    <a:pt x="2513" y="0"/>
                  </a:moveTo>
                  <a:cubicBezTo>
                    <a:pt x="1127" y="0"/>
                    <a:pt x="0" y="1127"/>
                    <a:pt x="0" y="2514"/>
                  </a:cubicBezTo>
                  <a:cubicBezTo>
                    <a:pt x="0" y="3453"/>
                    <a:pt x="516" y="4271"/>
                    <a:pt x="1278" y="4705"/>
                  </a:cubicBezTo>
                  <a:lnTo>
                    <a:pt x="1386" y="5884"/>
                  </a:lnTo>
                  <a:lnTo>
                    <a:pt x="2402" y="5027"/>
                  </a:lnTo>
                  <a:cubicBezTo>
                    <a:pt x="2438" y="5027"/>
                    <a:pt x="2477" y="5030"/>
                    <a:pt x="2513" y="5030"/>
                  </a:cubicBezTo>
                  <a:cubicBezTo>
                    <a:pt x="3903" y="5030"/>
                    <a:pt x="5030" y="3903"/>
                    <a:pt x="5030" y="2514"/>
                  </a:cubicBezTo>
                  <a:cubicBezTo>
                    <a:pt x="5030" y="1127"/>
                    <a:pt x="3903" y="0"/>
                    <a:pt x="2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" name="Google Shape;389;p22"/>
            <p:cNvGrpSpPr/>
            <p:nvPr/>
          </p:nvGrpSpPr>
          <p:grpSpPr>
            <a:xfrm>
              <a:off x="4967295" y="2435062"/>
              <a:ext cx="366322" cy="313685"/>
              <a:chOff x="5480322" y="2041201"/>
              <a:chExt cx="325851" cy="279030"/>
            </a:xfrm>
          </p:grpSpPr>
          <p:sp>
            <p:nvSpPr>
              <p:cNvPr id="390" name="Google Shape;390;p22"/>
              <p:cNvSpPr/>
              <p:nvPr/>
            </p:nvSpPr>
            <p:spPr>
              <a:xfrm>
                <a:off x="5490102" y="2043572"/>
                <a:ext cx="108616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974" extrusionOk="0">
                    <a:moveTo>
                      <a:pt x="302" y="165"/>
                    </a:moveTo>
                    <a:cubicBezTo>
                      <a:pt x="411" y="165"/>
                      <a:pt x="463" y="198"/>
                      <a:pt x="463" y="270"/>
                    </a:cubicBezTo>
                    <a:cubicBezTo>
                      <a:pt x="463" y="310"/>
                      <a:pt x="450" y="339"/>
                      <a:pt x="424" y="362"/>
                    </a:cubicBezTo>
                    <a:cubicBezTo>
                      <a:pt x="398" y="382"/>
                      <a:pt x="361" y="395"/>
                      <a:pt x="319" y="395"/>
                    </a:cubicBezTo>
                    <a:lnTo>
                      <a:pt x="220" y="395"/>
                    </a:lnTo>
                    <a:lnTo>
                      <a:pt x="220" y="165"/>
                    </a:lnTo>
                    <a:close/>
                    <a:moveTo>
                      <a:pt x="342" y="556"/>
                    </a:moveTo>
                    <a:cubicBezTo>
                      <a:pt x="391" y="556"/>
                      <a:pt x="430" y="569"/>
                      <a:pt x="460" y="589"/>
                    </a:cubicBezTo>
                    <a:cubicBezTo>
                      <a:pt x="486" y="612"/>
                      <a:pt x="503" y="641"/>
                      <a:pt x="503" y="681"/>
                    </a:cubicBezTo>
                    <a:cubicBezTo>
                      <a:pt x="503" y="724"/>
                      <a:pt x="486" y="753"/>
                      <a:pt x="457" y="776"/>
                    </a:cubicBezTo>
                    <a:cubicBezTo>
                      <a:pt x="430" y="802"/>
                      <a:pt x="391" y="812"/>
                      <a:pt x="338" y="812"/>
                    </a:cubicBezTo>
                    <a:lnTo>
                      <a:pt x="220" y="812"/>
                    </a:lnTo>
                    <a:lnTo>
                      <a:pt x="220" y="556"/>
                    </a:lnTo>
                    <a:close/>
                    <a:moveTo>
                      <a:pt x="0" y="1"/>
                    </a:moveTo>
                    <a:lnTo>
                      <a:pt x="0" y="973"/>
                    </a:lnTo>
                    <a:lnTo>
                      <a:pt x="375" y="973"/>
                    </a:lnTo>
                    <a:cubicBezTo>
                      <a:pt x="486" y="973"/>
                      <a:pt x="572" y="947"/>
                      <a:pt x="637" y="898"/>
                    </a:cubicBezTo>
                    <a:cubicBezTo>
                      <a:pt x="700" y="845"/>
                      <a:pt x="733" y="773"/>
                      <a:pt x="733" y="684"/>
                    </a:cubicBezTo>
                    <a:cubicBezTo>
                      <a:pt x="733" y="625"/>
                      <a:pt x="710" y="572"/>
                      <a:pt x="670" y="530"/>
                    </a:cubicBezTo>
                    <a:cubicBezTo>
                      <a:pt x="628" y="487"/>
                      <a:pt x="572" y="461"/>
                      <a:pt x="503" y="451"/>
                    </a:cubicBezTo>
                    <a:cubicBezTo>
                      <a:pt x="559" y="434"/>
                      <a:pt x="605" y="408"/>
                      <a:pt x="641" y="369"/>
                    </a:cubicBezTo>
                    <a:cubicBezTo>
                      <a:pt x="677" y="329"/>
                      <a:pt x="693" y="283"/>
                      <a:pt x="693" y="231"/>
                    </a:cubicBezTo>
                    <a:cubicBezTo>
                      <a:pt x="693" y="158"/>
                      <a:pt x="664" y="103"/>
                      <a:pt x="605" y="63"/>
                    </a:cubicBezTo>
                    <a:cubicBezTo>
                      <a:pt x="549" y="20"/>
                      <a:pt x="463" y="1"/>
                      <a:pt x="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5610278" y="2043572"/>
                <a:ext cx="56605" cy="144332"/>
              </a:xfrm>
              <a:custGeom>
                <a:avLst/>
                <a:gdLst/>
                <a:ahLst/>
                <a:cxnLst/>
                <a:rect l="l" t="t" r="r" b="b"/>
                <a:pathLst>
                  <a:path w="382" h="974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79" y="172"/>
                    </a:lnTo>
                    <a:lnTo>
                      <a:pt x="79" y="806"/>
                    </a:lnTo>
                    <a:lnTo>
                      <a:pt x="1" y="806"/>
                    </a:lnTo>
                    <a:lnTo>
                      <a:pt x="1" y="973"/>
                    </a:lnTo>
                    <a:lnTo>
                      <a:pt x="382" y="973"/>
                    </a:lnTo>
                    <a:lnTo>
                      <a:pt x="382" y="806"/>
                    </a:lnTo>
                    <a:lnTo>
                      <a:pt x="299" y="806"/>
                    </a:lnTo>
                    <a:lnTo>
                      <a:pt x="299" y="172"/>
                    </a:lnTo>
                    <a:lnTo>
                      <a:pt x="382" y="172"/>
                    </a:lnTo>
                    <a:lnTo>
                      <a:pt x="3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5678442" y="2041201"/>
                <a:ext cx="127731" cy="149519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009" extrusionOk="0">
                    <a:moveTo>
                      <a:pt x="543" y="0"/>
                    </a:moveTo>
                    <a:cubicBezTo>
                      <a:pt x="378" y="0"/>
                      <a:pt x="247" y="50"/>
                      <a:pt x="148" y="145"/>
                    </a:cubicBezTo>
                    <a:cubicBezTo>
                      <a:pt x="50" y="243"/>
                      <a:pt x="0" y="368"/>
                      <a:pt x="0" y="519"/>
                    </a:cubicBezTo>
                    <a:cubicBezTo>
                      <a:pt x="0" y="671"/>
                      <a:pt x="46" y="792"/>
                      <a:pt x="135" y="878"/>
                    </a:cubicBezTo>
                    <a:cubicBezTo>
                      <a:pt x="227" y="963"/>
                      <a:pt x="349" y="1009"/>
                      <a:pt x="506" y="1009"/>
                    </a:cubicBezTo>
                    <a:cubicBezTo>
                      <a:pt x="648" y="1009"/>
                      <a:pt x="766" y="979"/>
                      <a:pt x="861" y="927"/>
                    </a:cubicBezTo>
                    <a:lnTo>
                      <a:pt x="858" y="927"/>
                    </a:lnTo>
                    <a:lnTo>
                      <a:pt x="858" y="437"/>
                    </a:lnTo>
                    <a:lnTo>
                      <a:pt x="447" y="437"/>
                    </a:lnTo>
                    <a:lnTo>
                      <a:pt x="447" y="611"/>
                    </a:lnTo>
                    <a:lnTo>
                      <a:pt x="641" y="611"/>
                    </a:lnTo>
                    <a:lnTo>
                      <a:pt x="641" y="802"/>
                    </a:lnTo>
                    <a:cubicBezTo>
                      <a:pt x="608" y="815"/>
                      <a:pt x="569" y="825"/>
                      <a:pt x="516" y="825"/>
                    </a:cubicBezTo>
                    <a:cubicBezTo>
                      <a:pt x="428" y="825"/>
                      <a:pt x="359" y="795"/>
                      <a:pt x="309" y="743"/>
                    </a:cubicBezTo>
                    <a:cubicBezTo>
                      <a:pt x="257" y="687"/>
                      <a:pt x="230" y="608"/>
                      <a:pt x="230" y="510"/>
                    </a:cubicBezTo>
                    <a:cubicBezTo>
                      <a:pt x="230" y="411"/>
                      <a:pt x="260" y="332"/>
                      <a:pt x="316" y="273"/>
                    </a:cubicBezTo>
                    <a:cubicBezTo>
                      <a:pt x="375" y="214"/>
                      <a:pt x="447" y="184"/>
                      <a:pt x="539" y="184"/>
                    </a:cubicBezTo>
                    <a:cubicBezTo>
                      <a:pt x="648" y="184"/>
                      <a:pt x="740" y="207"/>
                      <a:pt x="815" y="250"/>
                    </a:cubicBezTo>
                    <a:lnTo>
                      <a:pt x="815" y="43"/>
                    </a:lnTo>
                    <a:cubicBezTo>
                      <a:pt x="736" y="17"/>
                      <a:pt x="644" y="0"/>
                      <a:pt x="5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5480322" y="2214427"/>
                <a:ext cx="70237" cy="105804"/>
              </a:xfrm>
              <a:custGeom>
                <a:avLst/>
                <a:gdLst/>
                <a:ahLst/>
                <a:cxnLst/>
                <a:rect l="l" t="t" r="r" b="b"/>
                <a:pathLst>
                  <a:path w="474" h="714" extrusionOk="0">
                    <a:moveTo>
                      <a:pt x="273" y="1"/>
                    </a:moveTo>
                    <a:cubicBezTo>
                      <a:pt x="234" y="1"/>
                      <a:pt x="201" y="7"/>
                      <a:pt x="168" y="14"/>
                    </a:cubicBezTo>
                    <a:cubicBezTo>
                      <a:pt x="135" y="24"/>
                      <a:pt x="105" y="34"/>
                      <a:pt x="82" y="50"/>
                    </a:cubicBezTo>
                    <a:cubicBezTo>
                      <a:pt x="56" y="67"/>
                      <a:pt x="36" y="90"/>
                      <a:pt x="23" y="116"/>
                    </a:cubicBezTo>
                    <a:cubicBezTo>
                      <a:pt x="7" y="142"/>
                      <a:pt x="0" y="172"/>
                      <a:pt x="0" y="208"/>
                    </a:cubicBezTo>
                    <a:cubicBezTo>
                      <a:pt x="0" y="254"/>
                      <a:pt x="13" y="290"/>
                      <a:pt x="40" y="323"/>
                    </a:cubicBezTo>
                    <a:cubicBezTo>
                      <a:pt x="66" y="356"/>
                      <a:pt x="105" y="385"/>
                      <a:pt x="161" y="405"/>
                    </a:cubicBezTo>
                    <a:cubicBezTo>
                      <a:pt x="181" y="415"/>
                      <a:pt x="201" y="425"/>
                      <a:pt x="220" y="431"/>
                    </a:cubicBezTo>
                    <a:cubicBezTo>
                      <a:pt x="237" y="441"/>
                      <a:pt x="253" y="448"/>
                      <a:pt x="266" y="458"/>
                    </a:cubicBezTo>
                    <a:cubicBezTo>
                      <a:pt x="280" y="467"/>
                      <a:pt x="289" y="477"/>
                      <a:pt x="299" y="487"/>
                    </a:cubicBezTo>
                    <a:cubicBezTo>
                      <a:pt x="306" y="497"/>
                      <a:pt x="309" y="510"/>
                      <a:pt x="309" y="523"/>
                    </a:cubicBezTo>
                    <a:cubicBezTo>
                      <a:pt x="309" y="533"/>
                      <a:pt x="309" y="543"/>
                      <a:pt x="303" y="550"/>
                    </a:cubicBezTo>
                    <a:cubicBezTo>
                      <a:pt x="299" y="559"/>
                      <a:pt x="289" y="566"/>
                      <a:pt x="280" y="573"/>
                    </a:cubicBezTo>
                    <a:cubicBezTo>
                      <a:pt x="270" y="579"/>
                      <a:pt x="260" y="582"/>
                      <a:pt x="243" y="589"/>
                    </a:cubicBezTo>
                    <a:cubicBezTo>
                      <a:pt x="230" y="592"/>
                      <a:pt x="214" y="592"/>
                      <a:pt x="194" y="592"/>
                    </a:cubicBezTo>
                    <a:cubicBezTo>
                      <a:pt x="161" y="592"/>
                      <a:pt x="125" y="586"/>
                      <a:pt x="96" y="576"/>
                    </a:cubicBezTo>
                    <a:cubicBezTo>
                      <a:pt x="63" y="563"/>
                      <a:pt x="30" y="546"/>
                      <a:pt x="4" y="523"/>
                    </a:cubicBezTo>
                    <a:lnTo>
                      <a:pt x="4" y="678"/>
                    </a:lnTo>
                    <a:cubicBezTo>
                      <a:pt x="27" y="688"/>
                      <a:pt x="59" y="697"/>
                      <a:pt x="92" y="704"/>
                    </a:cubicBezTo>
                    <a:cubicBezTo>
                      <a:pt x="125" y="711"/>
                      <a:pt x="161" y="714"/>
                      <a:pt x="201" y="714"/>
                    </a:cubicBezTo>
                    <a:cubicBezTo>
                      <a:pt x="237" y="714"/>
                      <a:pt x="270" y="711"/>
                      <a:pt x="306" y="704"/>
                    </a:cubicBezTo>
                    <a:cubicBezTo>
                      <a:pt x="339" y="697"/>
                      <a:pt x="368" y="684"/>
                      <a:pt x="391" y="668"/>
                    </a:cubicBezTo>
                    <a:cubicBezTo>
                      <a:pt x="418" y="651"/>
                      <a:pt x="437" y="632"/>
                      <a:pt x="450" y="605"/>
                    </a:cubicBezTo>
                    <a:cubicBezTo>
                      <a:pt x="464" y="579"/>
                      <a:pt x="473" y="546"/>
                      <a:pt x="473" y="507"/>
                    </a:cubicBezTo>
                    <a:cubicBezTo>
                      <a:pt x="473" y="481"/>
                      <a:pt x="467" y="454"/>
                      <a:pt x="460" y="435"/>
                    </a:cubicBezTo>
                    <a:cubicBezTo>
                      <a:pt x="450" y="415"/>
                      <a:pt x="441" y="395"/>
                      <a:pt x="424" y="379"/>
                    </a:cubicBezTo>
                    <a:cubicBezTo>
                      <a:pt x="408" y="362"/>
                      <a:pt x="391" y="349"/>
                      <a:pt x="368" y="336"/>
                    </a:cubicBezTo>
                    <a:cubicBezTo>
                      <a:pt x="345" y="323"/>
                      <a:pt x="322" y="310"/>
                      <a:pt x="293" y="300"/>
                    </a:cubicBezTo>
                    <a:cubicBezTo>
                      <a:pt x="273" y="290"/>
                      <a:pt x="257" y="283"/>
                      <a:pt x="240" y="274"/>
                    </a:cubicBezTo>
                    <a:cubicBezTo>
                      <a:pt x="224" y="267"/>
                      <a:pt x="211" y="260"/>
                      <a:pt x="197" y="251"/>
                    </a:cubicBezTo>
                    <a:cubicBezTo>
                      <a:pt x="188" y="244"/>
                      <a:pt x="178" y="234"/>
                      <a:pt x="171" y="224"/>
                    </a:cubicBezTo>
                    <a:cubicBezTo>
                      <a:pt x="168" y="214"/>
                      <a:pt x="165" y="205"/>
                      <a:pt x="165" y="195"/>
                    </a:cubicBezTo>
                    <a:cubicBezTo>
                      <a:pt x="165" y="185"/>
                      <a:pt x="168" y="175"/>
                      <a:pt x="171" y="165"/>
                    </a:cubicBezTo>
                    <a:cubicBezTo>
                      <a:pt x="178" y="159"/>
                      <a:pt x="184" y="149"/>
                      <a:pt x="194" y="142"/>
                    </a:cubicBezTo>
                    <a:cubicBezTo>
                      <a:pt x="204" y="139"/>
                      <a:pt x="217" y="132"/>
                      <a:pt x="230" y="129"/>
                    </a:cubicBezTo>
                    <a:cubicBezTo>
                      <a:pt x="247" y="126"/>
                      <a:pt x="263" y="126"/>
                      <a:pt x="280" y="126"/>
                    </a:cubicBezTo>
                    <a:cubicBezTo>
                      <a:pt x="293" y="126"/>
                      <a:pt x="306" y="126"/>
                      <a:pt x="319" y="129"/>
                    </a:cubicBezTo>
                    <a:cubicBezTo>
                      <a:pt x="335" y="129"/>
                      <a:pt x="349" y="132"/>
                      <a:pt x="362" y="136"/>
                    </a:cubicBezTo>
                    <a:cubicBezTo>
                      <a:pt x="378" y="142"/>
                      <a:pt x="391" y="145"/>
                      <a:pt x="404" y="152"/>
                    </a:cubicBezTo>
                    <a:cubicBezTo>
                      <a:pt x="418" y="159"/>
                      <a:pt x="431" y="165"/>
                      <a:pt x="444" y="172"/>
                    </a:cubicBezTo>
                    <a:lnTo>
                      <a:pt x="444" y="30"/>
                    </a:lnTo>
                    <a:cubicBezTo>
                      <a:pt x="421" y="21"/>
                      <a:pt x="395" y="14"/>
                      <a:pt x="368" y="7"/>
                    </a:cubicBezTo>
                    <a:cubicBezTo>
                      <a:pt x="339" y="4"/>
                      <a:pt x="306" y="1"/>
                      <a:pt x="27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5556191" y="2216501"/>
                <a:ext cx="100911" cy="10224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690" extrusionOk="0">
                    <a:moveTo>
                      <a:pt x="339" y="125"/>
                    </a:moveTo>
                    <a:cubicBezTo>
                      <a:pt x="343" y="148"/>
                      <a:pt x="346" y="168"/>
                      <a:pt x="352" y="184"/>
                    </a:cubicBezTo>
                    <a:lnTo>
                      <a:pt x="425" y="417"/>
                    </a:lnTo>
                    <a:lnTo>
                      <a:pt x="251" y="417"/>
                    </a:lnTo>
                    <a:lnTo>
                      <a:pt x="326" y="184"/>
                    </a:lnTo>
                    <a:cubicBezTo>
                      <a:pt x="333" y="164"/>
                      <a:pt x="336" y="145"/>
                      <a:pt x="336" y="125"/>
                    </a:cubicBezTo>
                    <a:close/>
                    <a:moveTo>
                      <a:pt x="251" y="0"/>
                    </a:moveTo>
                    <a:lnTo>
                      <a:pt x="1" y="690"/>
                    </a:lnTo>
                    <a:lnTo>
                      <a:pt x="168" y="690"/>
                    </a:lnTo>
                    <a:lnTo>
                      <a:pt x="218" y="536"/>
                    </a:lnTo>
                    <a:lnTo>
                      <a:pt x="461" y="536"/>
                    </a:lnTo>
                    <a:lnTo>
                      <a:pt x="510" y="690"/>
                    </a:lnTo>
                    <a:lnTo>
                      <a:pt x="681" y="690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5669699" y="2216501"/>
                <a:ext cx="60902" cy="102248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90" extrusionOk="0">
                    <a:moveTo>
                      <a:pt x="0" y="0"/>
                    </a:moveTo>
                    <a:lnTo>
                      <a:pt x="0" y="690"/>
                    </a:lnTo>
                    <a:lnTo>
                      <a:pt x="411" y="690"/>
                    </a:lnTo>
                    <a:lnTo>
                      <a:pt x="411" y="562"/>
                    </a:lnTo>
                    <a:lnTo>
                      <a:pt x="155" y="562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2"/>
              <p:cNvSpPr/>
              <p:nvPr/>
            </p:nvSpPr>
            <p:spPr>
              <a:xfrm>
                <a:off x="5744087" y="2216501"/>
                <a:ext cx="61050" cy="10224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90" extrusionOk="0">
                    <a:moveTo>
                      <a:pt x="1" y="0"/>
                    </a:moveTo>
                    <a:lnTo>
                      <a:pt x="1" y="690"/>
                    </a:lnTo>
                    <a:lnTo>
                      <a:pt x="412" y="690"/>
                    </a:lnTo>
                    <a:lnTo>
                      <a:pt x="412" y="562"/>
                    </a:lnTo>
                    <a:lnTo>
                      <a:pt x="155" y="562"/>
                    </a:lnTo>
                    <a:lnTo>
                      <a:pt x="155" y="404"/>
                    </a:lnTo>
                    <a:lnTo>
                      <a:pt x="379" y="404"/>
                    </a:lnTo>
                    <a:lnTo>
                      <a:pt x="379" y="279"/>
                    </a:lnTo>
                    <a:lnTo>
                      <a:pt x="155" y="279"/>
                    </a:lnTo>
                    <a:lnTo>
                      <a:pt x="155" y="128"/>
                    </a:lnTo>
                    <a:lnTo>
                      <a:pt x="398" y="128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7" name="Google Shape;397;p22"/>
            <p:cNvSpPr/>
            <p:nvPr/>
          </p:nvSpPr>
          <p:spPr>
            <a:xfrm>
              <a:off x="5403523" y="2319642"/>
              <a:ext cx="552904" cy="647045"/>
            </a:xfrm>
            <a:custGeom>
              <a:avLst/>
              <a:gdLst/>
              <a:ahLst/>
              <a:cxnLst/>
              <a:rect l="l" t="t" r="r" b="b"/>
              <a:pathLst>
                <a:path w="3319" h="3884" extrusionOk="0">
                  <a:moveTo>
                    <a:pt x="1660" y="0"/>
                  </a:moveTo>
                  <a:cubicBezTo>
                    <a:pt x="743" y="0"/>
                    <a:pt x="1" y="743"/>
                    <a:pt x="1" y="1659"/>
                  </a:cubicBezTo>
                  <a:cubicBezTo>
                    <a:pt x="1" y="2277"/>
                    <a:pt x="339" y="2819"/>
                    <a:pt x="845" y="3105"/>
                  </a:cubicBezTo>
                  <a:lnTo>
                    <a:pt x="914" y="3883"/>
                  </a:lnTo>
                  <a:lnTo>
                    <a:pt x="1584" y="3315"/>
                  </a:lnTo>
                  <a:cubicBezTo>
                    <a:pt x="1611" y="3318"/>
                    <a:pt x="1634" y="3318"/>
                    <a:pt x="1660" y="3318"/>
                  </a:cubicBezTo>
                  <a:cubicBezTo>
                    <a:pt x="2576" y="3318"/>
                    <a:pt x="3319" y="2576"/>
                    <a:pt x="3319" y="1659"/>
                  </a:cubicBezTo>
                  <a:cubicBezTo>
                    <a:pt x="3319" y="743"/>
                    <a:pt x="2576" y="0"/>
                    <a:pt x="16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2"/>
            <p:cNvGrpSpPr/>
            <p:nvPr/>
          </p:nvGrpSpPr>
          <p:grpSpPr>
            <a:xfrm>
              <a:off x="5513358" y="2547705"/>
              <a:ext cx="333513" cy="97116"/>
              <a:chOff x="6062486" y="2014807"/>
              <a:chExt cx="214271" cy="62386"/>
            </a:xfrm>
          </p:grpSpPr>
          <p:sp>
            <p:nvSpPr>
              <p:cNvPr id="399" name="Google Shape;399;p22"/>
              <p:cNvSpPr/>
              <p:nvPr/>
            </p:nvSpPr>
            <p:spPr>
              <a:xfrm>
                <a:off x="6062486" y="2015252"/>
                <a:ext cx="44454" cy="61941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18" extrusionOk="0">
                    <a:moveTo>
                      <a:pt x="69" y="0"/>
                    </a:moveTo>
                    <a:cubicBezTo>
                      <a:pt x="59" y="0"/>
                      <a:pt x="49" y="0"/>
                      <a:pt x="43" y="4"/>
                    </a:cubicBezTo>
                    <a:cubicBezTo>
                      <a:pt x="36" y="7"/>
                      <a:pt x="30" y="10"/>
                      <a:pt x="23" y="17"/>
                    </a:cubicBezTo>
                    <a:cubicBezTo>
                      <a:pt x="17" y="23"/>
                      <a:pt x="13" y="30"/>
                      <a:pt x="10" y="37"/>
                    </a:cubicBezTo>
                    <a:cubicBezTo>
                      <a:pt x="7" y="46"/>
                      <a:pt x="7" y="53"/>
                      <a:pt x="7" y="63"/>
                    </a:cubicBezTo>
                    <a:lnTo>
                      <a:pt x="7" y="198"/>
                    </a:lnTo>
                    <a:cubicBezTo>
                      <a:pt x="7" y="207"/>
                      <a:pt x="7" y="214"/>
                      <a:pt x="10" y="221"/>
                    </a:cubicBezTo>
                    <a:cubicBezTo>
                      <a:pt x="13" y="230"/>
                      <a:pt x="17" y="237"/>
                      <a:pt x="23" y="240"/>
                    </a:cubicBezTo>
                    <a:cubicBezTo>
                      <a:pt x="30" y="247"/>
                      <a:pt x="36" y="253"/>
                      <a:pt x="43" y="257"/>
                    </a:cubicBezTo>
                    <a:cubicBezTo>
                      <a:pt x="53" y="260"/>
                      <a:pt x="59" y="260"/>
                      <a:pt x="69" y="260"/>
                    </a:cubicBezTo>
                    <a:lnTo>
                      <a:pt x="204" y="260"/>
                    </a:lnTo>
                    <a:lnTo>
                      <a:pt x="204" y="322"/>
                    </a:lnTo>
                    <a:lnTo>
                      <a:pt x="95" y="322"/>
                    </a:lnTo>
                    <a:lnTo>
                      <a:pt x="95" y="299"/>
                    </a:lnTo>
                    <a:lnTo>
                      <a:pt x="56" y="299"/>
                    </a:lnTo>
                    <a:lnTo>
                      <a:pt x="56" y="355"/>
                    </a:lnTo>
                    <a:cubicBezTo>
                      <a:pt x="56" y="362"/>
                      <a:pt x="59" y="365"/>
                      <a:pt x="63" y="365"/>
                    </a:cubicBezTo>
                    <a:lnTo>
                      <a:pt x="237" y="365"/>
                    </a:lnTo>
                    <a:cubicBezTo>
                      <a:pt x="243" y="365"/>
                      <a:pt x="243" y="362"/>
                      <a:pt x="243" y="355"/>
                    </a:cubicBezTo>
                    <a:lnTo>
                      <a:pt x="243" y="227"/>
                    </a:lnTo>
                    <a:cubicBezTo>
                      <a:pt x="243" y="224"/>
                      <a:pt x="243" y="221"/>
                      <a:pt x="237" y="221"/>
                    </a:cubicBezTo>
                    <a:lnTo>
                      <a:pt x="69" y="221"/>
                    </a:lnTo>
                    <a:cubicBezTo>
                      <a:pt x="63" y="221"/>
                      <a:pt x="56" y="217"/>
                      <a:pt x="53" y="214"/>
                    </a:cubicBezTo>
                    <a:cubicBezTo>
                      <a:pt x="46" y="207"/>
                      <a:pt x="46" y="204"/>
                      <a:pt x="46" y="198"/>
                    </a:cubicBezTo>
                    <a:lnTo>
                      <a:pt x="46" y="63"/>
                    </a:lnTo>
                    <a:cubicBezTo>
                      <a:pt x="46" y="56"/>
                      <a:pt x="46" y="50"/>
                      <a:pt x="53" y="46"/>
                    </a:cubicBezTo>
                    <a:cubicBezTo>
                      <a:pt x="56" y="40"/>
                      <a:pt x="63" y="40"/>
                      <a:pt x="69" y="40"/>
                    </a:cubicBezTo>
                    <a:lnTo>
                      <a:pt x="233" y="40"/>
                    </a:lnTo>
                    <a:cubicBezTo>
                      <a:pt x="240" y="40"/>
                      <a:pt x="247" y="40"/>
                      <a:pt x="250" y="46"/>
                    </a:cubicBezTo>
                    <a:cubicBezTo>
                      <a:pt x="253" y="50"/>
                      <a:pt x="256" y="56"/>
                      <a:pt x="256" y="63"/>
                    </a:cubicBezTo>
                    <a:lnTo>
                      <a:pt x="256" y="119"/>
                    </a:lnTo>
                    <a:lnTo>
                      <a:pt x="296" y="119"/>
                    </a:lnTo>
                    <a:lnTo>
                      <a:pt x="296" y="63"/>
                    </a:lnTo>
                    <a:cubicBezTo>
                      <a:pt x="296" y="53"/>
                      <a:pt x="296" y="43"/>
                      <a:pt x="293" y="37"/>
                    </a:cubicBezTo>
                    <a:cubicBezTo>
                      <a:pt x="289" y="30"/>
                      <a:pt x="283" y="23"/>
                      <a:pt x="279" y="17"/>
                    </a:cubicBezTo>
                    <a:cubicBezTo>
                      <a:pt x="273" y="10"/>
                      <a:pt x="266" y="7"/>
                      <a:pt x="260" y="4"/>
                    </a:cubicBezTo>
                    <a:cubicBezTo>
                      <a:pt x="250" y="0"/>
                      <a:pt x="243" y="0"/>
                      <a:pt x="233" y="0"/>
                    </a:cubicBezTo>
                    <a:close/>
                    <a:moveTo>
                      <a:pt x="69" y="53"/>
                    </a:moveTo>
                    <a:cubicBezTo>
                      <a:pt x="63" y="53"/>
                      <a:pt x="59" y="56"/>
                      <a:pt x="59" y="60"/>
                    </a:cubicBezTo>
                    <a:lnTo>
                      <a:pt x="59" y="198"/>
                    </a:lnTo>
                    <a:cubicBezTo>
                      <a:pt x="59" y="201"/>
                      <a:pt x="63" y="204"/>
                      <a:pt x="69" y="204"/>
                    </a:cubicBezTo>
                    <a:lnTo>
                      <a:pt x="237" y="204"/>
                    </a:lnTo>
                    <a:cubicBezTo>
                      <a:pt x="243" y="204"/>
                      <a:pt x="250" y="204"/>
                      <a:pt x="253" y="211"/>
                    </a:cubicBezTo>
                    <a:cubicBezTo>
                      <a:pt x="256" y="214"/>
                      <a:pt x="260" y="221"/>
                      <a:pt x="260" y="227"/>
                    </a:cubicBezTo>
                    <a:lnTo>
                      <a:pt x="260" y="355"/>
                    </a:lnTo>
                    <a:cubicBezTo>
                      <a:pt x="260" y="362"/>
                      <a:pt x="256" y="368"/>
                      <a:pt x="253" y="372"/>
                    </a:cubicBezTo>
                    <a:cubicBezTo>
                      <a:pt x="247" y="375"/>
                      <a:pt x="243" y="378"/>
                      <a:pt x="237" y="378"/>
                    </a:cubicBezTo>
                    <a:lnTo>
                      <a:pt x="63" y="378"/>
                    </a:lnTo>
                    <a:cubicBezTo>
                      <a:pt x="56" y="378"/>
                      <a:pt x="49" y="375"/>
                      <a:pt x="46" y="372"/>
                    </a:cubicBezTo>
                    <a:cubicBezTo>
                      <a:pt x="43" y="368"/>
                      <a:pt x="40" y="362"/>
                      <a:pt x="40" y="355"/>
                    </a:cubicBezTo>
                    <a:lnTo>
                      <a:pt x="40" y="299"/>
                    </a:lnTo>
                    <a:lnTo>
                      <a:pt x="0" y="299"/>
                    </a:lnTo>
                    <a:lnTo>
                      <a:pt x="0" y="355"/>
                    </a:lnTo>
                    <a:cubicBezTo>
                      <a:pt x="0" y="365"/>
                      <a:pt x="0" y="372"/>
                      <a:pt x="3" y="378"/>
                    </a:cubicBezTo>
                    <a:cubicBezTo>
                      <a:pt x="7" y="388"/>
                      <a:pt x="13" y="395"/>
                      <a:pt x="20" y="401"/>
                    </a:cubicBezTo>
                    <a:cubicBezTo>
                      <a:pt x="23" y="404"/>
                      <a:pt x="30" y="411"/>
                      <a:pt x="36" y="414"/>
                    </a:cubicBezTo>
                    <a:cubicBezTo>
                      <a:pt x="46" y="418"/>
                      <a:pt x="53" y="418"/>
                      <a:pt x="63" y="418"/>
                    </a:cubicBezTo>
                    <a:lnTo>
                      <a:pt x="237" y="418"/>
                    </a:lnTo>
                    <a:cubicBezTo>
                      <a:pt x="243" y="418"/>
                      <a:pt x="253" y="418"/>
                      <a:pt x="260" y="414"/>
                    </a:cubicBezTo>
                    <a:cubicBezTo>
                      <a:pt x="270" y="411"/>
                      <a:pt x="276" y="404"/>
                      <a:pt x="279" y="401"/>
                    </a:cubicBezTo>
                    <a:cubicBezTo>
                      <a:pt x="286" y="395"/>
                      <a:pt x="293" y="388"/>
                      <a:pt x="296" y="378"/>
                    </a:cubicBezTo>
                    <a:cubicBezTo>
                      <a:pt x="299" y="372"/>
                      <a:pt x="299" y="365"/>
                      <a:pt x="299" y="355"/>
                    </a:cubicBezTo>
                    <a:lnTo>
                      <a:pt x="299" y="227"/>
                    </a:lnTo>
                    <a:cubicBezTo>
                      <a:pt x="299" y="217"/>
                      <a:pt x="299" y="211"/>
                      <a:pt x="296" y="201"/>
                    </a:cubicBezTo>
                    <a:cubicBezTo>
                      <a:pt x="293" y="194"/>
                      <a:pt x="286" y="188"/>
                      <a:pt x="279" y="181"/>
                    </a:cubicBezTo>
                    <a:cubicBezTo>
                      <a:pt x="276" y="178"/>
                      <a:pt x="270" y="171"/>
                      <a:pt x="260" y="168"/>
                    </a:cubicBezTo>
                    <a:cubicBezTo>
                      <a:pt x="253" y="165"/>
                      <a:pt x="247" y="165"/>
                      <a:pt x="237" y="165"/>
                    </a:cubicBezTo>
                    <a:lnTo>
                      <a:pt x="102" y="165"/>
                    </a:lnTo>
                    <a:lnTo>
                      <a:pt x="102" y="92"/>
                    </a:lnTo>
                    <a:lnTo>
                      <a:pt x="201" y="92"/>
                    </a:lnTo>
                    <a:lnTo>
                      <a:pt x="201" y="115"/>
                    </a:lnTo>
                    <a:lnTo>
                      <a:pt x="240" y="115"/>
                    </a:lnTo>
                    <a:lnTo>
                      <a:pt x="240" y="60"/>
                    </a:lnTo>
                    <a:cubicBezTo>
                      <a:pt x="240" y="56"/>
                      <a:pt x="237" y="53"/>
                      <a:pt x="233" y="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6112572" y="2014807"/>
                <a:ext cx="63421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428" h="421" extrusionOk="0">
                    <a:moveTo>
                      <a:pt x="76" y="0"/>
                    </a:moveTo>
                    <a:lnTo>
                      <a:pt x="76" y="43"/>
                    </a:lnTo>
                    <a:lnTo>
                      <a:pt x="352" y="43"/>
                    </a:lnTo>
                    <a:lnTo>
                      <a:pt x="352" y="0"/>
                    </a:lnTo>
                    <a:close/>
                    <a:moveTo>
                      <a:pt x="214" y="95"/>
                    </a:moveTo>
                    <a:lnTo>
                      <a:pt x="247" y="201"/>
                    </a:lnTo>
                    <a:lnTo>
                      <a:pt x="181" y="201"/>
                    </a:lnTo>
                    <a:lnTo>
                      <a:pt x="214" y="95"/>
                    </a:lnTo>
                    <a:close/>
                    <a:moveTo>
                      <a:pt x="184" y="56"/>
                    </a:moveTo>
                    <a:lnTo>
                      <a:pt x="125" y="240"/>
                    </a:lnTo>
                    <a:lnTo>
                      <a:pt x="303" y="240"/>
                    </a:lnTo>
                    <a:lnTo>
                      <a:pt x="244" y="56"/>
                    </a:lnTo>
                    <a:close/>
                    <a:moveTo>
                      <a:pt x="76" y="56"/>
                    </a:moveTo>
                    <a:lnTo>
                      <a:pt x="76" y="95"/>
                    </a:lnTo>
                    <a:lnTo>
                      <a:pt x="112" y="95"/>
                    </a:lnTo>
                    <a:lnTo>
                      <a:pt x="40" y="325"/>
                    </a:lnTo>
                    <a:lnTo>
                      <a:pt x="1" y="325"/>
                    </a:lnTo>
                    <a:lnTo>
                      <a:pt x="1" y="365"/>
                    </a:lnTo>
                    <a:lnTo>
                      <a:pt x="69" y="365"/>
                    </a:lnTo>
                    <a:lnTo>
                      <a:pt x="168" y="56"/>
                    </a:lnTo>
                    <a:close/>
                    <a:moveTo>
                      <a:pt x="122" y="256"/>
                    </a:moveTo>
                    <a:lnTo>
                      <a:pt x="86" y="365"/>
                    </a:lnTo>
                    <a:lnTo>
                      <a:pt x="178" y="365"/>
                    </a:lnTo>
                    <a:lnTo>
                      <a:pt x="178" y="325"/>
                    </a:lnTo>
                    <a:lnTo>
                      <a:pt x="142" y="325"/>
                    </a:lnTo>
                    <a:lnTo>
                      <a:pt x="152" y="296"/>
                    </a:lnTo>
                    <a:lnTo>
                      <a:pt x="280" y="296"/>
                    </a:lnTo>
                    <a:lnTo>
                      <a:pt x="290" y="325"/>
                    </a:lnTo>
                    <a:lnTo>
                      <a:pt x="250" y="325"/>
                    </a:lnTo>
                    <a:lnTo>
                      <a:pt x="250" y="365"/>
                    </a:lnTo>
                    <a:lnTo>
                      <a:pt x="342" y="365"/>
                    </a:lnTo>
                    <a:lnTo>
                      <a:pt x="309" y="256"/>
                    </a:lnTo>
                    <a:close/>
                    <a:moveTo>
                      <a:pt x="260" y="56"/>
                    </a:moveTo>
                    <a:lnTo>
                      <a:pt x="359" y="365"/>
                    </a:lnTo>
                    <a:lnTo>
                      <a:pt x="428" y="365"/>
                    </a:lnTo>
                    <a:lnTo>
                      <a:pt x="428" y="325"/>
                    </a:lnTo>
                    <a:lnTo>
                      <a:pt x="388" y="325"/>
                    </a:lnTo>
                    <a:lnTo>
                      <a:pt x="316" y="95"/>
                    </a:lnTo>
                    <a:lnTo>
                      <a:pt x="352" y="95"/>
                    </a:lnTo>
                    <a:lnTo>
                      <a:pt x="352" y="56"/>
                    </a:lnTo>
                    <a:close/>
                    <a:moveTo>
                      <a:pt x="1" y="381"/>
                    </a:moveTo>
                    <a:lnTo>
                      <a:pt x="1" y="421"/>
                    </a:lnTo>
                    <a:lnTo>
                      <a:pt x="178" y="421"/>
                    </a:lnTo>
                    <a:lnTo>
                      <a:pt x="178" y="381"/>
                    </a:lnTo>
                    <a:close/>
                    <a:moveTo>
                      <a:pt x="250" y="381"/>
                    </a:moveTo>
                    <a:lnTo>
                      <a:pt x="250" y="421"/>
                    </a:lnTo>
                    <a:lnTo>
                      <a:pt x="428" y="421"/>
                    </a:lnTo>
                    <a:lnTo>
                      <a:pt x="428" y="3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6181773" y="2014807"/>
                <a:ext cx="43417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21" extrusionOk="0">
                    <a:moveTo>
                      <a:pt x="0" y="0"/>
                    </a:moveTo>
                    <a:lnTo>
                      <a:pt x="0" y="43"/>
                    </a:lnTo>
                    <a:lnTo>
                      <a:pt x="171" y="43"/>
                    </a:lnTo>
                    <a:lnTo>
                      <a:pt x="171" y="0"/>
                    </a:lnTo>
                    <a:close/>
                    <a:moveTo>
                      <a:pt x="0" y="56"/>
                    </a:moveTo>
                    <a:lnTo>
                      <a:pt x="0" y="95"/>
                    </a:lnTo>
                    <a:lnTo>
                      <a:pt x="39" y="95"/>
                    </a:lnTo>
                    <a:lnTo>
                      <a:pt x="39" y="325"/>
                    </a:lnTo>
                    <a:lnTo>
                      <a:pt x="0" y="325"/>
                    </a:lnTo>
                    <a:lnTo>
                      <a:pt x="0" y="365"/>
                    </a:lnTo>
                    <a:lnTo>
                      <a:pt x="79" y="365"/>
                    </a:lnTo>
                    <a:lnTo>
                      <a:pt x="79" y="56"/>
                    </a:lnTo>
                    <a:close/>
                    <a:moveTo>
                      <a:pt x="95" y="56"/>
                    </a:moveTo>
                    <a:lnTo>
                      <a:pt x="95" y="365"/>
                    </a:lnTo>
                    <a:lnTo>
                      <a:pt x="237" y="365"/>
                    </a:lnTo>
                    <a:lnTo>
                      <a:pt x="237" y="253"/>
                    </a:lnTo>
                    <a:lnTo>
                      <a:pt x="197" y="253"/>
                    </a:lnTo>
                    <a:lnTo>
                      <a:pt x="197" y="325"/>
                    </a:lnTo>
                    <a:lnTo>
                      <a:pt x="135" y="325"/>
                    </a:lnTo>
                    <a:lnTo>
                      <a:pt x="135" y="95"/>
                    </a:lnTo>
                    <a:lnTo>
                      <a:pt x="171" y="95"/>
                    </a:lnTo>
                    <a:lnTo>
                      <a:pt x="171" y="56"/>
                    </a:lnTo>
                    <a:close/>
                    <a:moveTo>
                      <a:pt x="253" y="253"/>
                    </a:moveTo>
                    <a:lnTo>
                      <a:pt x="253" y="381"/>
                    </a:lnTo>
                    <a:lnTo>
                      <a:pt x="0" y="381"/>
                    </a:lnTo>
                    <a:lnTo>
                      <a:pt x="0" y="421"/>
                    </a:lnTo>
                    <a:lnTo>
                      <a:pt x="292" y="421"/>
                    </a:lnTo>
                    <a:lnTo>
                      <a:pt x="292" y="25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6230821" y="2014807"/>
                <a:ext cx="45936" cy="6238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21" extrusionOk="0">
                    <a:moveTo>
                      <a:pt x="4" y="0"/>
                    </a:moveTo>
                    <a:lnTo>
                      <a:pt x="4" y="43"/>
                    </a:lnTo>
                    <a:lnTo>
                      <a:pt x="267" y="43"/>
                    </a:lnTo>
                    <a:lnTo>
                      <a:pt x="267" y="118"/>
                    </a:lnTo>
                    <a:lnTo>
                      <a:pt x="310" y="118"/>
                    </a:lnTo>
                    <a:lnTo>
                      <a:pt x="310" y="0"/>
                    </a:lnTo>
                    <a:close/>
                    <a:moveTo>
                      <a:pt x="96" y="56"/>
                    </a:moveTo>
                    <a:lnTo>
                      <a:pt x="96" y="204"/>
                    </a:lnTo>
                    <a:lnTo>
                      <a:pt x="218" y="204"/>
                    </a:lnTo>
                    <a:lnTo>
                      <a:pt x="218" y="164"/>
                    </a:lnTo>
                    <a:lnTo>
                      <a:pt x="139" y="164"/>
                    </a:lnTo>
                    <a:lnTo>
                      <a:pt x="139" y="95"/>
                    </a:lnTo>
                    <a:lnTo>
                      <a:pt x="214" y="95"/>
                    </a:lnTo>
                    <a:lnTo>
                      <a:pt x="214" y="118"/>
                    </a:lnTo>
                    <a:lnTo>
                      <a:pt x="254" y="118"/>
                    </a:lnTo>
                    <a:lnTo>
                      <a:pt x="254" y="56"/>
                    </a:lnTo>
                    <a:close/>
                    <a:moveTo>
                      <a:pt x="1" y="56"/>
                    </a:moveTo>
                    <a:lnTo>
                      <a:pt x="1" y="95"/>
                    </a:lnTo>
                    <a:lnTo>
                      <a:pt x="40" y="95"/>
                    </a:lnTo>
                    <a:lnTo>
                      <a:pt x="40" y="325"/>
                    </a:lnTo>
                    <a:lnTo>
                      <a:pt x="1" y="325"/>
                    </a:lnTo>
                    <a:lnTo>
                      <a:pt x="1" y="365"/>
                    </a:lnTo>
                    <a:lnTo>
                      <a:pt x="83" y="365"/>
                    </a:lnTo>
                    <a:lnTo>
                      <a:pt x="83" y="56"/>
                    </a:lnTo>
                    <a:close/>
                    <a:moveTo>
                      <a:pt x="96" y="220"/>
                    </a:moveTo>
                    <a:lnTo>
                      <a:pt x="96" y="365"/>
                    </a:lnTo>
                    <a:lnTo>
                      <a:pt x="254" y="365"/>
                    </a:lnTo>
                    <a:lnTo>
                      <a:pt x="254" y="299"/>
                    </a:lnTo>
                    <a:lnTo>
                      <a:pt x="214" y="299"/>
                    </a:lnTo>
                    <a:lnTo>
                      <a:pt x="214" y="325"/>
                    </a:lnTo>
                    <a:lnTo>
                      <a:pt x="139" y="325"/>
                    </a:lnTo>
                    <a:lnTo>
                      <a:pt x="139" y="260"/>
                    </a:lnTo>
                    <a:lnTo>
                      <a:pt x="218" y="260"/>
                    </a:lnTo>
                    <a:lnTo>
                      <a:pt x="218" y="220"/>
                    </a:lnTo>
                    <a:close/>
                    <a:moveTo>
                      <a:pt x="267" y="299"/>
                    </a:moveTo>
                    <a:lnTo>
                      <a:pt x="267" y="381"/>
                    </a:lnTo>
                    <a:lnTo>
                      <a:pt x="1" y="381"/>
                    </a:lnTo>
                    <a:lnTo>
                      <a:pt x="1" y="421"/>
                    </a:lnTo>
                    <a:lnTo>
                      <a:pt x="310" y="421"/>
                    </a:lnTo>
                    <a:lnTo>
                      <a:pt x="310" y="29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3" name="Google Shape;403;p22"/>
            <p:cNvSpPr/>
            <p:nvPr/>
          </p:nvSpPr>
          <p:spPr>
            <a:xfrm>
              <a:off x="4432335" y="2615619"/>
              <a:ext cx="253525" cy="241402"/>
            </a:xfrm>
            <a:custGeom>
              <a:avLst/>
              <a:gdLst/>
              <a:ahLst/>
              <a:cxnLst/>
              <a:rect l="l" t="t" r="r" b="b"/>
              <a:pathLst>
                <a:path w="2120" h="2019" extrusionOk="0">
                  <a:moveTo>
                    <a:pt x="1062" y="1"/>
                  </a:moveTo>
                  <a:lnTo>
                    <a:pt x="812" y="770"/>
                  </a:lnTo>
                  <a:lnTo>
                    <a:pt x="1" y="770"/>
                  </a:lnTo>
                  <a:lnTo>
                    <a:pt x="658" y="1249"/>
                  </a:lnTo>
                  <a:lnTo>
                    <a:pt x="405" y="2018"/>
                  </a:lnTo>
                  <a:lnTo>
                    <a:pt x="1062" y="1545"/>
                  </a:lnTo>
                  <a:lnTo>
                    <a:pt x="1716" y="2018"/>
                  </a:lnTo>
                  <a:lnTo>
                    <a:pt x="1466" y="1249"/>
                  </a:lnTo>
                  <a:lnTo>
                    <a:pt x="2120" y="770"/>
                  </a:lnTo>
                  <a:lnTo>
                    <a:pt x="1311" y="770"/>
                  </a:lnTo>
                  <a:lnTo>
                    <a:pt x="10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2"/>
          <p:cNvGrpSpPr/>
          <p:nvPr/>
        </p:nvGrpSpPr>
        <p:grpSpPr>
          <a:xfrm>
            <a:off x="4055704" y="3779064"/>
            <a:ext cx="1026674" cy="947073"/>
            <a:chOff x="4055704" y="3745727"/>
            <a:chExt cx="1026674" cy="947073"/>
          </a:xfrm>
        </p:grpSpPr>
        <p:cxnSp>
          <p:nvCxnSpPr>
            <p:cNvPr id="405" name="Google Shape;405;p22"/>
            <p:cNvCxnSpPr/>
            <p:nvPr/>
          </p:nvCxnSpPr>
          <p:spPr>
            <a:xfrm>
              <a:off x="4315550" y="3962425"/>
              <a:ext cx="660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2"/>
            <p:cNvCxnSpPr/>
            <p:nvPr/>
          </p:nvCxnSpPr>
          <p:spPr>
            <a:xfrm>
              <a:off x="4359225" y="4109300"/>
              <a:ext cx="592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2"/>
            <p:cNvCxnSpPr/>
            <p:nvPr/>
          </p:nvCxnSpPr>
          <p:spPr>
            <a:xfrm>
              <a:off x="4382025" y="4182750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22"/>
            <p:cNvCxnSpPr/>
            <p:nvPr/>
          </p:nvCxnSpPr>
          <p:spPr>
            <a:xfrm>
              <a:off x="4896738" y="3897588"/>
              <a:ext cx="0" cy="349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22"/>
            <p:cNvCxnSpPr/>
            <p:nvPr/>
          </p:nvCxnSpPr>
          <p:spPr>
            <a:xfrm>
              <a:off x="4765550" y="3897600"/>
              <a:ext cx="0" cy="351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22"/>
            <p:cNvCxnSpPr/>
            <p:nvPr/>
          </p:nvCxnSpPr>
          <p:spPr>
            <a:xfrm>
              <a:off x="4634363" y="3897588"/>
              <a:ext cx="0" cy="349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22"/>
            <p:cNvCxnSpPr/>
            <p:nvPr/>
          </p:nvCxnSpPr>
          <p:spPr>
            <a:xfrm>
              <a:off x="4371988" y="3897588"/>
              <a:ext cx="0" cy="228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22"/>
            <p:cNvCxnSpPr/>
            <p:nvPr/>
          </p:nvCxnSpPr>
          <p:spPr>
            <a:xfrm>
              <a:off x="4503175" y="3897588"/>
              <a:ext cx="0" cy="34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13" name="Google Shape;413;p22"/>
            <p:cNvGrpSpPr/>
            <p:nvPr/>
          </p:nvGrpSpPr>
          <p:grpSpPr>
            <a:xfrm>
              <a:off x="4055704" y="3745727"/>
              <a:ext cx="1026674" cy="947073"/>
              <a:chOff x="1741551" y="2441075"/>
              <a:chExt cx="378358" cy="349036"/>
            </a:xfrm>
          </p:grpSpPr>
          <p:sp>
            <p:nvSpPr>
              <p:cNvPr id="414" name="Google Shape;414;p22"/>
              <p:cNvSpPr/>
              <p:nvPr/>
            </p:nvSpPr>
            <p:spPr>
              <a:xfrm>
                <a:off x="1841241" y="2720109"/>
                <a:ext cx="81672" cy="70001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669" extrusionOk="0">
                    <a:moveTo>
                      <a:pt x="1781" y="1"/>
                    </a:moveTo>
                    <a:cubicBezTo>
                      <a:pt x="592" y="1"/>
                      <a:pt x="1" y="1435"/>
                      <a:pt x="838" y="2277"/>
                    </a:cubicBezTo>
                    <a:cubicBezTo>
                      <a:pt x="1110" y="2547"/>
                      <a:pt x="1444" y="2669"/>
                      <a:pt x="1772" y="2669"/>
                    </a:cubicBezTo>
                    <a:cubicBezTo>
                      <a:pt x="2457" y="2669"/>
                      <a:pt x="3114" y="2138"/>
                      <a:pt x="3114" y="1334"/>
                    </a:cubicBezTo>
                    <a:cubicBezTo>
                      <a:pt x="3114" y="597"/>
                      <a:pt x="2517" y="1"/>
                      <a:pt x="1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1866734" y="2739176"/>
                <a:ext cx="37138" cy="3181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3" extrusionOk="0">
                    <a:moveTo>
                      <a:pt x="809" y="0"/>
                    </a:moveTo>
                    <a:cubicBezTo>
                      <a:pt x="270" y="0"/>
                      <a:pt x="1" y="650"/>
                      <a:pt x="381" y="1035"/>
                    </a:cubicBezTo>
                    <a:cubicBezTo>
                      <a:pt x="505" y="1158"/>
                      <a:pt x="657" y="1213"/>
                      <a:pt x="806" y="1213"/>
                    </a:cubicBezTo>
                    <a:cubicBezTo>
                      <a:pt x="1118" y="1213"/>
                      <a:pt x="1415" y="971"/>
                      <a:pt x="1415" y="607"/>
                    </a:cubicBezTo>
                    <a:cubicBezTo>
                      <a:pt x="1415" y="270"/>
                      <a:pt x="1146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1980063" y="2720109"/>
                <a:ext cx="81672" cy="70001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2669" extrusionOk="0">
                    <a:moveTo>
                      <a:pt x="1781" y="1"/>
                    </a:moveTo>
                    <a:cubicBezTo>
                      <a:pt x="592" y="1"/>
                      <a:pt x="1" y="1435"/>
                      <a:pt x="838" y="2277"/>
                    </a:cubicBezTo>
                    <a:cubicBezTo>
                      <a:pt x="1110" y="2547"/>
                      <a:pt x="1444" y="2669"/>
                      <a:pt x="1772" y="2669"/>
                    </a:cubicBezTo>
                    <a:cubicBezTo>
                      <a:pt x="2457" y="2669"/>
                      <a:pt x="3114" y="2138"/>
                      <a:pt x="3114" y="1334"/>
                    </a:cubicBezTo>
                    <a:cubicBezTo>
                      <a:pt x="3114" y="597"/>
                      <a:pt x="2517" y="1"/>
                      <a:pt x="1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2"/>
              <p:cNvSpPr/>
              <p:nvPr/>
            </p:nvSpPr>
            <p:spPr>
              <a:xfrm>
                <a:off x="2005557" y="2739176"/>
                <a:ext cx="37138" cy="31814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3" extrusionOk="0">
                    <a:moveTo>
                      <a:pt x="809" y="0"/>
                    </a:moveTo>
                    <a:cubicBezTo>
                      <a:pt x="270" y="0"/>
                      <a:pt x="1" y="650"/>
                      <a:pt x="381" y="1035"/>
                    </a:cubicBezTo>
                    <a:cubicBezTo>
                      <a:pt x="503" y="1158"/>
                      <a:pt x="655" y="1213"/>
                      <a:pt x="804" y="1213"/>
                    </a:cubicBezTo>
                    <a:cubicBezTo>
                      <a:pt x="1115" y="1213"/>
                      <a:pt x="1415" y="971"/>
                      <a:pt x="1415" y="607"/>
                    </a:cubicBezTo>
                    <a:cubicBezTo>
                      <a:pt x="1415" y="270"/>
                      <a:pt x="1141" y="0"/>
                      <a:pt x="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2"/>
              <p:cNvSpPr/>
              <p:nvPr/>
            </p:nvSpPr>
            <p:spPr>
              <a:xfrm>
                <a:off x="1741551" y="2441075"/>
                <a:ext cx="376470" cy="215197"/>
              </a:xfrm>
              <a:custGeom>
                <a:avLst/>
                <a:gdLst/>
                <a:ahLst/>
                <a:cxnLst/>
                <a:rect l="l" t="t" r="r" b="b"/>
                <a:pathLst>
                  <a:path w="14354" h="8205" extrusionOk="0">
                    <a:moveTo>
                      <a:pt x="1634" y="1"/>
                    </a:moveTo>
                    <a:cubicBezTo>
                      <a:pt x="1630" y="1"/>
                      <a:pt x="1626" y="1"/>
                      <a:pt x="1622" y="1"/>
                    </a:cubicBezTo>
                    <a:lnTo>
                      <a:pt x="578" y="1"/>
                    </a:lnTo>
                    <a:cubicBezTo>
                      <a:pt x="255" y="1"/>
                      <a:pt x="0" y="256"/>
                      <a:pt x="0" y="578"/>
                    </a:cubicBezTo>
                    <a:cubicBezTo>
                      <a:pt x="0" y="896"/>
                      <a:pt x="255" y="1156"/>
                      <a:pt x="578" y="1156"/>
                    </a:cubicBezTo>
                    <a:lnTo>
                      <a:pt x="1622" y="1156"/>
                    </a:lnTo>
                    <a:cubicBezTo>
                      <a:pt x="1670" y="1156"/>
                      <a:pt x="1718" y="1185"/>
                      <a:pt x="1737" y="1233"/>
                    </a:cubicBezTo>
                    <a:lnTo>
                      <a:pt x="2984" y="4755"/>
                    </a:lnTo>
                    <a:lnTo>
                      <a:pt x="3253" y="5515"/>
                    </a:lnTo>
                    <a:lnTo>
                      <a:pt x="3696" y="6761"/>
                    </a:lnTo>
                    <a:cubicBezTo>
                      <a:pt x="4061" y="7637"/>
                      <a:pt x="4918" y="8205"/>
                      <a:pt x="5866" y="8205"/>
                    </a:cubicBezTo>
                    <a:lnTo>
                      <a:pt x="13776" y="8205"/>
                    </a:lnTo>
                    <a:cubicBezTo>
                      <a:pt x="14094" y="8205"/>
                      <a:pt x="14354" y="7945"/>
                      <a:pt x="14354" y="7623"/>
                    </a:cubicBezTo>
                    <a:cubicBezTo>
                      <a:pt x="14354" y="7305"/>
                      <a:pt x="14094" y="7045"/>
                      <a:pt x="13776" y="7045"/>
                    </a:cubicBezTo>
                    <a:lnTo>
                      <a:pt x="5866" y="7045"/>
                    </a:lnTo>
                    <a:cubicBezTo>
                      <a:pt x="5385" y="7045"/>
                      <a:pt x="4947" y="6757"/>
                      <a:pt x="4759" y="6314"/>
                    </a:cubicBezTo>
                    <a:lnTo>
                      <a:pt x="2801" y="780"/>
                    </a:lnTo>
                    <a:cubicBezTo>
                      <a:pt x="2605" y="308"/>
                      <a:pt x="2144" y="1"/>
                      <a:pt x="16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2"/>
              <p:cNvSpPr/>
              <p:nvPr/>
            </p:nvSpPr>
            <p:spPr>
              <a:xfrm>
                <a:off x="1815748" y="2635814"/>
                <a:ext cx="261908" cy="84321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3215" extrusionOk="0">
                    <a:moveTo>
                      <a:pt x="1281" y="0"/>
                    </a:moveTo>
                    <a:lnTo>
                      <a:pt x="698" y="843"/>
                    </a:lnTo>
                    <a:cubicBezTo>
                      <a:pt x="1" y="1843"/>
                      <a:pt x="722" y="3215"/>
                      <a:pt x="1940" y="3215"/>
                    </a:cubicBezTo>
                    <a:lnTo>
                      <a:pt x="9408" y="3215"/>
                    </a:lnTo>
                    <a:cubicBezTo>
                      <a:pt x="9725" y="3215"/>
                      <a:pt x="9985" y="2955"/>
                      <a:pt x="9985" y="2637"/>
                    </a:cubicBezTo>
                    <a:cubicBezTo>
                      <a:pt x="9985" y="2315"/>
                      <a:pt x="9725" y="2060"/>
                      <a:pt x="9408" y="2060"/>
                    </a:cubicBezTo>
                    <a:lnTo>
                      <a:pt x="1940" y="2060"/>
                    </a:lnTo>
                    <a:cubicBezTo>
                      <a:pt x="1656" y="2060"/>
                      <a:pt x="1487" y="1738"/>
                      <a:pt x="1651" y="1502"/>
                    </a:cubicBezTo>
                    <a:lnTo>
                      <a:pt x="2243" y="640"/>
                    </a:lnTo>
                    <a:cubicBezTo>
                      <a:pt x="1877" y="511"/>
                      <a:pt x="1545" y="289"/>
                      <a:pt x="12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1839484" y="2635814"/>
                <a:ext cx="35092" cy="29926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141" extrusionOk="0">
                    <a:moveTo>
                      <a:pt x="376" y="0"/>
                    </a:moveTo>
                    <a:lnTo>
                      <a:pt x="0" y="549"/>
                    </a:lnTo>
                    <a:cubicBezTo>
                      <a:pt x="275" y="828"/>
                      <a:pt x="616" y="1030"/>
                      <a:pt x="991" y="1141"/>
                    </a:cubicBezTo>
                    <a:lnTo>
                      <a:pt x="1338" y="640"/>
                    </a:lnTo>
                    <a:cubicBezTo>
                      <a:pt x="972" y="511"/>
                      <a:pt x="640" y="289"/>
                      <a:pt x="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1816771" y="2468218"/>
                <a:ext cx="303137" cy="159542"/>
              </a:xfrm>
              <a:custGeom>
                <a:avLst/>
                <a:gdLst/>
                <a:ahLst/>
                <a:cxnLst/>
                <a:rect l="l" t="t" r="r" b="b"/>
                <a:pathLst>
                  <a:path w="11558" h="6083" extrusionOk="0">
                    <a:moveTo>
                      <a:pt x="0" y="0"/>
                    </a:moveTo>
                    <a:lnTo>
                      <a:pt x="404" y="1155"/>
                    </a:lnTo>
                    <a:lnTo>
                      <a:pt x="10345" y="1155"/>
                    </a:lnTo>
                    <a:lnTo>
                      <a:pt x="9215" y="6082"/>
                    </a:lnTo>
                    <a:lnTo>
                      <a:pt x="10398" y="6082"/>
                    </a:lnTo>
                    <a:lnTo>
                      <a:pt x="11481" y="1371"/>
                    </a:lnTo>
                    <a:cubicBezTo>
                      <a:pt x="11558" y="1039"/>
                      <a:pt x="11481" y="688"/>
                      <a:pt x="11269" y="424"/>
                    </a:cubicBezTo>
                    <a:cubicBezTo>
                      <a:pt x="11058" y="154"/>
                      <a:pt x="10735" y="0"/>
                      <a:pt x="10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INTERMEDIARIOS Y COMUNICACION</a:t>
            </a:r>
            <a:endParaRPr b="1" dirty="0"/>
          </a:p>
        </p:txBody>
      </p:sp>
      <p:grpSp>
        <p:nvGrpSpPr>
          <p:cNvPr id="264" name="Google Shape;264;p21"/>
          <p:cNvGrpSpPr/>
          <p:nvPr/>
        </p:nvGrpSpPr>
        <p:grpSpPr>
          <a:xfrm>
            <a:off x="3873327" y="1408453"/>
            <a:ext cx="898441" cy="557740"/>
            <a:chOff x="4184301" y="2275050"/>
            <a:chExt cx="828591" cy="514378"/>
          </a:xfrm>
        </p:grpSpPr>
        <p:sp>
          <p:nvSpPr>
            <p:cNvPr id="265" name="Google Shape;265;p21"/>
            <p:cNvSpPr/>
            <p:nvPr/>
          </p:nvSpPr>
          <p:spPr>
            <a:xfrm>
              <a:off x="4204587" y="2275050"/>
              <a:ext cx="786778" cy="514376"/>
            </a:xfrm>
            <a:custGeom>
              <a:avLst/>
              <a:gdLst/>
              <a:ahLst/>
              <a:cxnLst/>
              <a:rect l="l" t="t" r="r" b="b"/>
              <a:pathLst>
                <a:path w="3801" h="2485" extrusionOk="0">
                  <a:moveTo>
                    <a:pt x="198" y="0"/>
                  </a:moveTo>
                  <a:cubicBezTo>
                    <a:pt x="89" y="0"/>
                    <a:pt x="1" y="89"/>
                    <a:pt x="1" y="198"/>
                  </a:cubicBezTo>
                  <a:lnTo>
                    <a:pt x="1" y="2287"/>
                  </a:lnTo>
                  <a:cubicBezTo>
                    <a:pt x="1" y="2396"/>
                    <a:pt x="89" y="2484"/>
                    <a:pt x="198" y="2484"/>
                  </a:cubicBezTo>
                  <a:lnTo>
                    <a:pt x="3608" y="2484"/>
                  </a:lnTo>
                  <a:cubicBezTo>
                    <a:pt x="3717" y="2484"/>
                    <a:pt x="3801" y="2396"/>
                    <a:pt x="3801" y="2287"/>
                  </a:cubicBezTo>
                  <a:lnTo>
                    <a:pt x="3801" y="198"/>
                  </a:lnTo>
                  <a:cubicBezTo>
                    <a:pt x="3801" y="89"/>
                    <a:pt x="3717" y="0"/>
                    <a:pt x="360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4239361" y="2303615"/>
              <a:ext cx="717436" cy="463249"/>
            </a:xfrm>
            <a:custGeom>
              <a:avLst/>
              <a:gdLst/>
              <a:ahLst/>
              <a:cxnLst/>
              <a:rect l="l" t="t" r="r" b="b"/>
              <a:pathLst>
                <a:path w="3466" h="2238" extrusionOk="0">
                  <a:moveTo>
                    <a:pt x="119" y="0"/>
                  </a:moveTo>
                  <a:cubicBezTo>
                    <a:pt x="55" y="0"/>
                    <a:pt x="0" y="50"/>
                    <a:pt x="0" y="114"/>
                  </a:cubicBezTo>
                  <a:lnTo>
                    <a:pt x="0" y="2120"/>
                  </a:lnTo>
                  <a:cubicBezTo>
                    <a:pt x="0" y="2184"/>
                    <a:pt x="55" y="2238"/>
                    <a:pt x="119" y="2238"/>
                  </a:cubicBezTo>
                  <a:lnTo>
                    <a:pt x="3352" y="2238"/>
                  </a:lnTo>
                  <a:cubicBezTo>
                    <a:pt x="3416" y="2238"/>
                    <a:pt x="3465" y="2184"/>
                    <a:pt x="3465" y="2120"/>
                  </a:cubicBezTo>
                  <a:lnTo>
                    <a:pt x="3465" y="114"/>
                  </a:lnTo>
                  <a:cubicBezTo>
                    <a:pt x="3465" y="50"/>
                    <a:pt x="3416" y="0"/>
                    <a:pt x="3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</a:t>
              </a:r>
              <a:endParaRPr dirty="0"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4184301" y="2738093"/>
              <a:ext cx="828591" cy="51334"/>
            </a:xfrm>
            <a:custGeom>
              <a:avLst/>
              <a:gdLst/>
              <a:ahLst/>
              <a:cxnLst/>
              <a:rect l="l" t="t" r="r" b="b"/>
              <a:pathLst>
                <a:path w="4003" h="248" extrusionOk="0">
                  <a:moveTo>
                    <a:pt x="0" y="1"/>
                  </a:moveTo>
                  <a:lnTo>
                    <a:pt x="0" y="6"/>
                  </a:lnTo>
                  <a:cubicBezTo>
                    <a:pt x="0" y="139"/>
                    <a:pt x="109" y="247"/>
                    <a:pt x="242" y="247"/>
                  </a:cubicBezTo>
                  <a:lnTo>
                    <a:pt x="3761" y="247"/>
                  </a:lnTo>
                  <a:cubicBezTo>
                    <a:pt x="3894" y="247"/>
                    <a:pt x="3997" y="139"/>
                    <a:pt x="4002" y="6"/>
                  </a:cubicBezTo>
                  <a:lnTo>
                    <a:pt x="4002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1"/>
          <p:cNvGrpSpPr/>
          <p:nvPr/>
        </p:nvGrpSpPr>
        <p:grpSpPr>
          <a:xfrm>
            <a:off x="1144139" y="2043401"/>
            <a:ext cx="897319" cy="556617"/>
            <a:chOff x="1713572" y="2860633"/>
            <a:chExt cx="827556" cy="513343"/>
          </a:xfrm>
        </p:grpSpPr>
        <p:sp>
          <p:nvSpPr>
            <p:cNvPr id="269" name="Google Shape;269;p21"/>
            <p:cNvSpPr/>
            <p:nvPr/>
          </p:nvSpPr>
          <p:spPr>
            <a:xfrm>
              <a:off x="1733858" y="2860633"/>
              <a:ext cx="786778" cy="513341"/>
            </a:xfrm>
            <a:custGeom>
              <a:avLst/>
              <a:gdLst/>
              <a:ahLst/>
              <a:cxnLst/>
              <a:rect l="l" t="t" r="r" b="b"/>
              <a:pathLst>
                <a:path w="3801" h="2480" extrusionOk="0">
                  <a:moveTo>
                    <a:pt x="193" y="0"/>
                  </a:moveTo>
                  <a:cubicBezTo>
                    <a:pt x="84" y="0"/>
                    <a:pt x="1" y="89"/>
                    <a:pt x="1" y="193"/>
                  </a:cubicBezTo>
                  <a:lnTo>
                    <a:pt x="1" y="2287"/>
                  </a:lnTo>
                  <a:cubicBezTo>
                    <a:pt x="1" y="2396"/>
                    <a:pt x="89" y="2479"/>
                    <a:pt x="193" y="2479"/>
                  </a:cubicBezTo>
                  <a:lnTo>
                    <a:pt x="3603" y="2479"/>
                  </a:lnTo>
                  <a:cubicBezTo>
                    <a:pt x="3712" y="2479"/>
                    <a:pt x="3800" y="2396"/>
                    <a:pt x="3800" y="2287"/>
                  </a:cubicBezTo>
                  <a:lnTo>
                    <a:pt x="3800" y="193"/>
                  </a:lnTo>
                  <a:cubicBezTo>
                    <a:pt x="3800" y="89"/>
                    <a:pt x="3712" y="0"/>
                    <a:pt x="36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768633" y="2888163"/>
              <a:ext cx="717229" cy="463249"/>
            </a:xfrm>
            <a:custGeom>
              <a:avLst/>
              <a:gdLst/>
              <a:ahLst/>
              <a:cxnLst/>
              <a:rect l="l" t="t" r="r" b="b"/>
              <a:pathLst>
                <a:path w="3465" h="2238" extrusionOk="0">
                  <a:moveTo>
                    <a:pt x="114" y="0"/>
                  </a:moveTo>
                  <a:cubicBezTo>
                    <a:pt x="49" y="0"/>
                    <a:pt x="0" y="55"/>
                    <a:pt x="0" y="114"/>
                  </a:cubicBezTo>
                  <a:lnTo>
                    <a:pt x="0" y="2125"/>
                  </a:lnTo>
                  <a:cubicBezTo>
                    <a:pt x="0" y="2189"/>
                    <a:pt x="49" y="2238"/>
                    <a:pt x="114" y="2238"/>
                  </a:cubicBezTo>
                  <a:lnTo>
                    <a:pt x="3347" y="2238"/>
                  </a:lnTo>
                  <a:cubicBezTo>
                    <a:pt x="3411" y="2238"/>
                    <a:pt x="3465" y="2189"/>
                    <a:pt x="3465" y="2125"/>
                  </a:cubicBezTo>
                  <a:lnTo>
                    <a:pt x="3465" y="114"/>
                  </a:lnTo>
                  <a:cubicBezTo>
                    <a:pt x="3465" y="55"/>
                    <a:pt x="3411" y="0"/>
                    <a:pt x="3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endParaRPr sz="2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713572" y="3323677"/>
              <a:ext cx="827556" cy="50299"/>
            </a:xfrm>
            <a:custGeom>
              <a:avLst/>
              <a:gdLst/>
              <a:ahLst/>
              <a:cxnLst/>
              <a:rect l="l" t="t" r="r" b="b"/>
              <a:pathLst>
                <a:path w="3998" h="243" extrusionOk="0">
                  <a:moveTo>
                    <a:pt x="0" y="1"/>
                  </a:moveTo>
                  <a:lnTo>
                    <a:pt x="0" y="6"/>
                  </a:lnTo>
                  <a:cubicBezTo>
                    <a:pt x="0" y="139"/>
                    <a:pt x="104" y="242"/>
                    <a:pt x="237" y="242"/>
                  </a:cubicBezTo>
                  <a:lnTo>
                    <a:pt x="3756" y="242"/>
                  </a:lnTo>
                  <a:cubicBezTo>
                    <a:pt x="3889" y="242"/>
                    <a:pt x="3997" y="139"/>
                    <a:pt x="3997" y="6"/>
                  </a:cubicBezTo>
                  <a:lnTo>
                    <a:pt x="3997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1"/>
          <p:cNvGrpSpPr/>
          <p:nvPr/>
        </p:nvGrpSpPr>
        <p:grpSpPr>
          <a:xfrm>
            <a:off x="6603638" y="2043401"/>
            <a:ext cx="897319" cy="556617"/>
            <a:chOff x="6656065" y="2860633"/>
            <a:chExt cx="827556" cy="513343"/>
          </a:xfrm>
        </p:grpSpPr>
        <p:sp>
          <p:nvSpPr>
            <p:cNvPr id="273" name="Google Shape;273;p21"/>
            <p:cNvSpPr/>
            <p:nvPr/>
          </p:nvSpPr>
          <p:spPr>
            <a:xfrm>
              <a:off x="6676350" y="2860633"/>
              <a:ext cx="786778" cy="513341"/>
            </a:xfrm>
            <a:custGeom>
              <a:avLst/>
              <a:gdLst/>
              <a:ahLst/>
              <a:cxnLst/>
              <a:rect l="l" t="t" r="r" b="b"/>
              <a:pathLst>
                <a:path w="3801" h="2480" extrusionOk="0">
                  <a:moveTo>
                    <a:pt x="193" y="0"/>
                  </a:moveTo>
                  <a:cubicBezTo>
                    <a:pt x="90" y="0"/>
                    <a:pt x="1" y="89"/>
                    <a:pt x="1" y="193"/>
                  </a:cubicBezTo>
                  <a:lnTo>
                    <a:pt x="1" y="2287"/>
                  </a:lnTo>
                  <a:cubicBezTo>
                    <a:pt x="1" y="2396"/>
                    <a:pt x="90" y="2479"/>
                    <a:pt x="193" y="2479"/>
                  </a:cubicBezTo>
                  <a:lnTo>
                    <a:pt x="3608" y="2479"/>
                  </a:lnTo>
                  <a:cubicBezTo>
                    <a:pt x="3712" y="2479"/>
                    <a:pt x="3801" y="2396"/>
                    <a:pt x="3801" y="2287"/>
                  </a:cubicBezTo>
                  <a:lnTo>
                    <a:pt x="3801" y="193"/>
                  </a:lnTo>
                  <a:cubicBezTo>
                    <a:pt x="3801" y="89"/>
                    <a:pt x="3712" y="0"/>
                    <a:pt x="3608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11125" y="2888163"/>
              <a:ext cx="717436" cy="463249"/>
            </a:xfrm>
            <a:custGeom>
              <a:avLst/>
              <a:gdLst/>
              <a:ahLst/>
              <a:cxnLst/>
              <a:rect l="l" t="t" r="r" b="b"/>
              <a:pathLst>
                <a:path w="3466" h="2238" extrusionOk="0">
                  <a:moveTo>
                    <a:pt x="114" y="0"/>
                  </a:moveTo>
                  <a:cubicBezTo>
                    <a:pt x="50" y="0"/>
                    <a:pt x="0" y="55"/>
                    <a:pt x="0" y="114"/>
                  </a:cubicBezTo>
                  <a:lnTo>
                    <a:pt x="0" y="2125"/>
                  </a:lnTo>
                  <a:cubicBezTo>
                    <a:pt x="0" y="2189"/>
                    <a:pt x="50" y="2238"/>
                    <a:pt x="114" y="2238"/>
                  </a:cubicBezTo>
                  <a:lnTo>
                    <a:pt x="3352" y="2238"/>
                  </a:lnTo>
                  <a:cubicBezTo>
                    <a:pt x="3411" y="2238"/>
                    <a:pt x="3465" y="2189"/>
                    <a:pt x="3465" y="2125"/>
                  </a:cubicBezTo>
                  <a:lnTo>
                    <a:pt x="3465" y="114"/>
                  </a:lnTo>
                  <a:cubicBezTo>
                    <a:pt x="3465" y="55"/>
                    <a:pt x="3411" y="0"/>
                    <a:pt x="3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dirty="0"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656065" y="3323677"/>
              <a:ext cx="827556" cy="50299"/>
            </a:xfrm>
            <a:custGeom>
              <a:avLst/>
              <a:gdLst/>
              <a:ahLst/>
              <a:cxnLst/>
              <a:rect l="l" t="t" r="r" b="b"/>
              <a:pathLst>
                <a:path w="3998" h="243" extrusionOk="0">
                  <a:moveTo>
                    <a:pt x="0" y="1"/>
                  </a:moveTo>
                  <a:lnTo>
                    <a:pt x="0" y="6"/>
                  </a:lnTo>
                  <a:cubicBezTo>
                    <a:pt x="0" y="139"/>
                    <a:pt x="104" y="242"/>
                    <a:pt x="237" y="242"/>
                  </a:cubicBezTo>
                  <a:lnTo>
                    <a:pt x="3761" y="242"/>
                  </a:lnTo>
                  <a:cubicBezTo>
                    <a:pt x="3889" y="242"/>
                    <a:pt x="3997" y="139"/>
                    <a:pt x="3997" y="6"/>
                  </a:cubicBezTo>
                  <a:lnTo>
                    <a:pt x="3997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21"/>
          <p:cNvGrpSpPr/>
          <p:nvPr/>
        </p:nvGrpSpPr>
        <p:grpSpPr>
          <a:xfrm>
            <a:off x="2240765" y="2033836"/>
            <a:ext cx="4167182" cy="1275427"/>
            <a:chOff x="2678764" y="2845387"/>
            <a:chExt cx="3843200" cy="1176268"/>
          </a:xfrm>
        </p:grpSpPr>
        <p:grpSp>
          <p:nvGrpSpPr>
            <p:cNvPr id="277" name="Google Shape;277;p21"/>
            <p:cNvGrpSpPr/>
            <p:nvPr/>
          </p:nvGrpSpPr>
          <p:grpSpPr>
            <a:xfrm>
              <a:off x="2678764" y="2845387"/>
              <a:ext cx="3843200" cy="1176268"/>
              <a:chOff x="2678764" y="2845387"/>
              <a:chExt cx="3843200" cy="1176268"/>
            </a:xfrm>
          </p:grpSpPr>
          <p:grpSp>
            <p:nvGrpSpPr>
              <p:cNvPr id="278" name="Google Shape;278;p21"/>
              <p:cNvGrpSpPr/>
              <p:nvPr/>
            </p:nvGrpSpPr>
            <p:grpSpPr>
              <a:xfrm>
                <a:off x="2678764" y="2845387"/>
                <a:ext cx="3843200" cy="1176268"/>
                <a:chOff x="2678764" y="2845387"/>
                <a:chExt cx="3843200" cy="1176268"/>
              </a:xfrm>
            </p:grpSpPr>
            <p:grpSp>
              <p:nvGrpSpPr>
                <p:cNvPr id="279" name="Google Shape;279;p21"/>
                <p:cNvGrpSpPr/>
                <p:nvPr/>
              </p:nvGrpSpPr>
              <p:grpSpPr>
                <a:xfrm>
                  <a:off x="2678764" y="2892303"/>
                  <a:ext cx="3843200" cy="1129352"/>
                  <a:chOff x="2678764" y="2892303"/>
                  <a:chExt cx="3843200" cy="1129352"/>
                </a:xfrm>
              </p:grpSpPr>
              <p:sp>
                <p:nvSpPr>
                  <p:cNvPr id="280" name="Google Shape;280;p21"/>
                  <p:cNvSpPr/>
                  <p:nvPr/>
                </p:nvSpPr>
                <p:spPr>
                  <a:xfrm>
                    <a:off x="4598495" y="2892303"/>
                    <a:ext cx="207" cy="868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" h="4195" fill="none" extrusionOk="0">
                        <a:moveTo>
                          <a:pt x="0" y="4194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21"/>
                  <p:cNvSpPr/>
                  <p:nvPr/>
                </p:nvSpPr>
                <p:spPr>
                  <a:xfrm>
                    <a:off x="3522130" y="3169674"/>
                    <a:ext cx="675624" cy="851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" h="4116" fill="none" extrusionOk="0">
                        <a:moveTo>
                          <a:pt x="1" y="1"/>
                        </a:moveTo>
                        <a:lnTo>
                          <a:pt x="2391" y="1"/>
                        </a:lnTo>
                        <a:cubicBezTo>
                          <a:pt x="2874" y="1"/>
                          <a:pt x="3263" y="390"/>
                          <a:pt x="3263" y="868"/>
                        </a:cubicBezTo>
                        <a:lnTo>
                          <a:pt x="3263" y="411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21"/>
                  <p:cNvSpPr/>
                  <p:nvPr/>
                </p:nvSpPr>
                <p:spPr>
                  <a:xfrm>
                    <a:off x="4999441" y="3169674"/>
                    <a:ext cx="675417" cy="851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3" h="4116" fill="none" extrusionOk="0">
                        <a:moveTo>
                          <a:pt x="3263" y="1"/>
                        </a:moveTo>
                        <a:lnTo>
                          <a:pt x="867" y="1"/>
                        </a:lnTo>
                        <a:cubicBezTo>
                          <a:pt x="389" y="1"/>
                          <a:pt x="0" y="390"/>
                          <a:pt x="0" y="868"/>
                        </a:cubicBezTo>
                        <a:lnTo>
                          <a:pt x="0" y="411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21"/>
                  <p:cNvSpPr/>
                  <p:nvPr/>
                </p:nvSpPr>
                <p:spPr>
                  <a:xfrm>
                    <a:off x="3494600" y="3147319"/>
                    <a:ext cx="45124" cy="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extrusionOk="0">
                        <a:moveTo>
                          <a:pt x="109" y="0"/>
                        </a:moveTo>
                        <a:cubicBezTo>
                          <a:pt x="45" y="0"/>
                          <a:pt x="1" y="50"/>
                          <a:pt x="1" y="109"/>
                        </a:cubicBezTo>
                        <a:cubicBezTo>
                          <a:pt x="1" y="168"/>
                          <a:pt x="45" y="217"/>
                          <a:pt x="109" y="217"/>
                        </a:cubicBezTo>
                        <a:cubicBezTo>
                          <a:pt x="168" y="217"/>
                          <a:pt x="217" y="168"/>
                          <a:pt x="217" y="109"/>
                        </a:cubicBezTo>
                        <a:cubicBezTo>
                          <a:pt x="217" y="50"/>
                          <a:pt x="168" y="0"/>
                          <a:pt x="1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284;p21"/>
                  <p:cNvSpPr/>
                  <p:nvPr/>
                </p:nvSpPr>
                <p:spPr>
                  <a:xfrm>
                    <a:off x="2678764" y="3147325"/>
                    <a:ext cx="45124" cy="4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fill="none" extrusionOk="0">
                        <a:moveTo>
                          <a:pt x="109" y="217"/>
                        </a:moveTo>
                        <a:cubicBezTo>
                          <a:pt x="45" y="217"/>
                          <a:pt x="1" y="168"/>
                          <a:pt x="1" y="109"/>
                        </a:cubicBezTo>
                        <a:cubicBezTo>
                          <a:pt x="1" y="50"/>
                          <a:pt x="45" y="0"/>
                          <a:pt x="109" y="0"/>
                        </a:cubicBezTo>
                        <a:cubicBezTo>
                          <a:pt x="168" y="0"/>
                          <a:pt x="217" y="50"/>
                          <a:pt x="217" y="109"/>
                        </a:cubicBezTo>
                        <a:cubicBezTo>
                          <a:pt x="217" y="168"/>
                          <a:pt x="168" y="217"/>
                          <a:pt x="109" y="21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21"/>
                  <p:cNvSpPr/>
                  <p:nvPr/>
                </p:nvSpPr>
                <p:spPr>
                  <a:xfrm>
                    <a:off x="4111854" y="2941154"/>
                    <a:ext cx="277577" cy="858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4146" fill="none" extrusionOk="0">
                        <a:moveTo>
                          <a:pt x="0" y="1"/>
                        </a:moveTo>
                        <a:lnTo>
                          <a:pt x="207" y="1"/>
                        </a:lnTo>
                        <a:cubicBezTo>
                          <a:pt x="833" y="1"/>
                          <a:pt x="1341" y="508"/>
                          <a:pt x="1341" y="1134"/>
                        </a:cubicBezTo>
                        <a:lnTo>
                          <a:pt x="1341" y="414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21"/>
                  <p:cNvSpPr/>
                  <p:nvPr/>
                </p:nvSpPr>
                <p:spPr>
                  <a:xfrm>
                    <a:off x="4794310" y="2941154"/>
                    <a:ext cx="277577" cy="8581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" h="4146" fill="none" extrusionOk="0">
                        <a:moveTo>
                          <a:pt x="1341" y="1"/>
                        </a:moveTo>
                        <a:lnTo>
                          <a:pt x="1134" y="1"/>
                        </a:lnTo>
                        <a:cubicBezTo>
                          <a:pt x="508" y="1"/>
                          <a:pt x="0" y="508"/>
                          <a:pt x="0" y="1134"/>
                        </a:cubicBezTo>
                        <a:lnTo>
                          <a:pt x="0" y="414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7" name="Google Shape;287;p21"/>
                  <p:cNvSpPr/>
                  <p:nvPr/>
                </p:nvSpPr>
                <p:spPr>
                  <a:xfrm>
                    <a:off x="5642982" y="3147319"/>
                    <a:ext cx="45124" cy="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extrusionOk="0">
                        <a:moveTo>
                          <a:pt x="109" y="0"/>
                        </a:moveTo>
                        <a:cubicBezTo>
                          <a:pt x="50" y="0"/>
                          <a:pt x="1" y="50"/>
                          <a:pt x="1" y="109"/>
                        </a:cubicBezTo>
                        <a:cubicBezTo>
                          <a:pt x="1" y="168"/>
                          <a:pt x="50" y="217"/>
                          <a:pt x="109" y="217"/>
                        </a:cubicBezTo>
                        <a:cubicBezTo>
                          <a:pt x="173" y="217"/>
                          <a:pt x="218" y="168"/>
                          <a:pt x="218" y="109"/>
                        </a:cubicBezTo>
                        <a:cubicBezTo>
                          <a:pt x="218" y="50"/>
                          <a:pt x="173" y="0"/>
                          <a:pt x="1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8" name="Google Shape;288;p21"/>
                  <p:cNvSpPr/>
                  <p:nvPr/>
                </p:nvSpPr>
                <p:spPr>
                  <a:xfrm>
                    <a:off x="6476840" y="3147325"/>
                    <a:ext cx="45124" cy="45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fill="none" extrusionOk="0">
                        <a:moveTo>
                          <a:pt x="109" y="217"/>
                        </a:moveTo>
                        <a:cubicBezTo>
                          <a:pt x="50" y="217"/>
                          <a:pt x="1" y="168"/>
                          <a:pt x="1" y="109"/>
                        </a:cubicBezTo>
                        <a:cubicBezTo>
                          <a:pt x="1" y="50"/>
                          <a:pt x="50" y="0"/>
                          <a:pt x="109" y="0"/>
                        </a:cubicBezTo>
                        <a:cubicBezTo>
                          <a:pt x="173" y="0"/>
                          <a:pt x="218" y="50"/>
                          <a:pt x="218" y="109"/>
                        </a:cubicBezTo>
                        <a:cubicBezTo>
                          <a:pt x="218" y="168"/>
                          <a:pt x="173" y="217"/>
                          <a:pt x="109" y="21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9" name="Google Shape;289;p21"/>
                  <p:cNvSpPr/>
                  <p:nvPr/>
                </p:nvSpPr>
                <p:spPr>
                  <a:xfrm>
                    <a:off x="3727260" y="3483889"/>
                    <a:ext cx="384799" cy="13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647" fill="none" extrusionOk="0">
                        <a:moveTo>
                          <a:pt x="0" y="1"/>
                        </a:moveTo>
                        <a:lnTo>
                          <a:pt x="0" y="355"/>
                        </a:lnTo>
                        <a:cubicBezTo>
                          <a:pt x="0" y="518"/>
                          <a:pt x="128" y="646"/>
                          <a:pt x="291" y="646"/>
                        </a:cubicBezTo>
                        <a:lnTo>
                          <a:pt x="1858" y="64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0" name="Google Shape;290;p21"/>
                  <p:cNvSpPr/>
                  <p:nvPr/>
                </p:nvSpPr>
                <p:spPr>
                  <a:xfrm>
                    <a:off x="3703663" y="3471677"/>
                    <a:ext cx="46159" cy="4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" h="223" fill="none" extrusionOk="0">
                        <a:moveTo>
                          <a:pt x="114" y="222"/>
                        </a:moveTo>
                        <a:cubicBezTo>
                          <a:pt x="50" y="222"/>
                          <a:pt x="1" y="173"/>
                          <a:pt x="1" y="109"/>
                        </a:cubicBezTo>
                        <a:cubicBezTo>
                          <a:pt x="1" y="50"/>
                          <a:pt x="50" y="1"/>
                          <a:pt x="114" y="1"/>
                        </a:cubicBezTo>
                        <a:cubicBezTo>
                          <a:pt x="173" y="1"/>
                          <a:pt x="223" y="50"/>
                          <a:pt x="223" y="109"/>
                        </a:cubicBezTo>
                        <a:cubicBezTo>
                          <a:pt x="223" y="173"/>
                          <a:pt x="173" y="222"/>
                          <a:pt x="114" y="222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1" name="Google Shape;291;p21"/>
                  <p:cNvSpPr/>
                  <p:nvPr/>
                </p:nvSpPr>
                <p:spPr>
                  <a:xfrm>
                    <a:off x="5073751" y="3483889"/>
                    <a:ext cx="384799" cy="1339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9" h="647" fill="none" extrusionOk="0">
                        <a:moveTo>
                          <a:pt x="1859" y="1"/>
                        </a:moveTo>
                        <a:lnTo>
                          <a:pt x="1859" y="355"/>
                        </a:lnTo>
                        <a:cubicBezTo>
                          <a:pt x="1859" y="518"/>
                          <a:pt x="1731" y="646"/>
                          <a:pt x="1568" y="646"/>
                        </a:cubicBezTo>
                        <a:lnTo>
                          <a:pt x="1" y="646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2" name="Google Shape;292;p21"/>
                  <p:cNvSpPr/>
                  <p:nvPr/>
                </p:nvSpPr>
                <p:spPr>
                  <a:xfrm>
                    <a:off x="5435989" y="3471677"/>
                    <a:ext cx="45124" cy="4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23" fill="none" extrusionOk="0">
                        <a:moveTo>
                          <a:pt x="109" y="222"/>
                        </a:moveTo>
                        <a:cubicBezTo>
                          <a:pt x="50" y="222"/>
                          <a:pt x="0" y="173"/>
                          <a:pt x="0" y="109"/>
                        </a:cubicBezTo>
                        <a:cubicBezTo>
                          <a:pt x="0" y="50"/>
                          <a:pt x="50" y="1"/>
                          <a:pt x="109" y="1"/>
                        </a:cubicBezTo>
                        <a:cubicBezTo>
                          <a:pt x="173" y="1"/>
                          <a:pt x="217" y="50"/>
                          <a:pt x="217" y="109"/>
                        </a:cubicBezTo>
                        <a:cubicBezTo>
                          <a:pt x="217" y="173"/>
                          <a:pt x="173" y="222"/>
                          <a:pt x="109" y="222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3" name="Google Shape;293;p21"/>
                  <p:cNvSpPr/>
                  <p:nvPr/>
                </p:nvSpPr>
                <p:spPr>
                  <a:xfrm>
                    <a:off x="3376200" y="3968460"/>
                    <a:ext cx="634846" cy="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7" h="1" fill="none" extrusionOk="0">
                        <a:moveTo>
                          <a:pt x="3066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21"/>
                  <p:cNvSpPr/>
                  <p:nvPr/>
                </p:nvSpPr>
                <p:spPr>
                  <a:xfrm>
                    <a:off x="5185113" y="3968460"/>
                    <a:ext cx="634639" cy="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6" h="1" fill="none" extrusionOk="0">
                        <a:moveTo>
                          <a:pt x="0" y="1"/>
                        </a:moveTo>
                        <a:lnTo>
                          <a:pt x="3066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21"/>
                  <p:cNvSpPr/>
                  <p:nvPr/>
                </p:nvSpPr>
                <p:spPr>
                  <a:xfrm>
                    <a:off x="4091361" y="2913623"/>
                    <a:ext cx="55267" cy="5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7" extrusionOk="0">
                        <a:moveTo>
                          <a:pt x="134" y="1"/>
                        </a:moveTo>
                        <a:cubicBezTo>
                          <a:pt x="60" y="1"/>
                          <a:pt x="1" y="60"/>
                          <a:pt x="1" y="134"/>
                        </a:cubicBezTo>
                        <a:cubicBezTo>
                          <a:pt x="1" y="208"/>
                          <a:pt x="60" y="267"/>
                          <a:pt x="134" y="267"/>
                        </a:cubicBezTo>
                        <a:cubicBezTo>
                          <a:pt x="208" y="267"/>
                          <a:pt x="267" y="208"/>
                          <a:pt x="267" y="134"/>
                        </a:cubicBezTo>
                        <a:cubicBezTo>
                          <a:pt x="267" y="60"/>
                          <a:pt x="208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21"/>
                  <p:cNvSpPr/>
                  <p:nvPr/>
                </p:nvSpPr>
                <p:spPr>
                  <a:xfrm>
                    <a:off x="5046221" y="2913623"/>
                    <a:ext cx="55267" cy="5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7" extrusionOk="0">
                        <a:moveTo>
                          <a:pt x="134" y="1"/>
                        </a:moveTo>
                        <a:cubicBezTo>
                          <a:pt x="60" y="1"/>
                          <a:pt x="1" y="60"/>
                          <a:pt x="1" y="134"/>
                        </a:cubicBezTo>
                        <a:cubicBezTo>
                          <a:pt x="1" y="208"/>
                          <a:pt x="60" y="267"/>
                          <a:pt x="134" y="267"/>
                        </a:cubicBezTo>
                        <a:cubicBezTo>
                          <a:pt x="208" y="267"/>
                          <a:pt x="267" y="208"/>
                          <a:pt x="267" y="134"/>
                        </a:cubicBezTo>
                        <a:cubicBezTo>
                          <a:pt x="267" y="60"/>
                          <a:pt x="208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21"/>
                  <p:cNvSpPr/>
                  <p:nvPr/>
                </p:nvSpPr>
                <p:spPr>
                  <a:xfrm>
                    <a:off x="3050807" y="3738905"/>
                    <a:ext cx="986733" cy="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67" h="1" fill="none" extrusionOk="0">
                        <a:moveTo>
                          <a:pt x="1" y="1"/>
                        </a:moveTo>
                        <a:lnTo>
                          <a:pt x="4767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21"/>
                  <p:cNvSpPr/>
                  <p:nvPr/>
                </p:nvSpPr>
                <p:spPr>
                  <a:xfrm>
                    <a:off x="5158411" y="3738905"/>
                    <a:ext cx="987768" cy="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2" h="1" fill="none" extrusionOk="0">
                        <a:moveTo>
                          <a:pt x="1" y="1"/>
                        </a:moveTo>
                        <a:lnTo>
                          <a:pt x="4772" y="1"/>
                        </a:lnTo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21"/>
                  <p:cNvSpPr/>
                  <p:nvPr/>
                </p:nvSpPr>
                <p:spPr>
                  <a:xfrm>
                    <a:off x="3028451" y="3716549"/>
                    <a:ext cx="45124" cy="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fill="none" extrusionOk="0">
                        <a:moveTo>
                          <a:pt x="109" y="217"/>
                        </a:moveTo>
                        <a:cubicBezTo>
                          <a:pt x="50" y="217"/>
                          <a:pt x="0" y="168"/>
                          <a:pt x="0" y="109"/>
                        </a:cubicBezTo>
                        <a:cubicBezTo>
                          <a:pt x="0" y="50"/>
                          <a:pt x="50" y="0"/>
                          <a:pt x="109" y="0"/>
                        </a:cubicBezTo>
                        <a:cubicBezTo>
                          <a:pt x="168" y="0"/>
                          <a:pt x="217" y="50"/>
                          <a:pt x="217" y="109"/>
                        </a:cubicBezTo>
                        <a:cubicBezTo>
                          <a:pt x="217" y="168"/>
                          <a:pt x="168" y="217"/>
                          <a:pt x="109" y="21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21"/>
                  <p:cNvSpPr/>
                  <p:nvPr/>
                </p:nvSpPr>
                <p:spPr>
                  <a:xfrm>
                    <a:off x="6123621" y="3716549"/>
                    <a:ext cx="45124" cy="451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" h="218" fill="none" extrusionOk="0">
                        <a:moveTo>
                          <a:pt x="109" y="217"/>
                        </a:moveTo>
                        <a:cubicBezTo>
                          <a:pt x="49" y="217"/>
                          <a:pt x="0" y="168"/>
                          <a:pt x="0" y="109"/>
                        </a:cubicBezTo>
                        <a:cubicBezTo>
                          <a:pt x="0" y="50"/>
                          <a:pt x="49" y="0"/>
                          <a:pt x="109" y="0"/>
                        </a:cubicBezTo>
                        <a:cubicBezTo>
                          <a:pt x="168" y="0"/>
                          <a:pt x="217" y="50"/>
                          <a:pt x="217" y="109"/>
                        </a:cubicBezTo>
                        <a:cubicBezTo>
                          <a:pt x="217" y="168"/>
                          <a:pt x="168" y="217"/>
                          <a:pt x="109" y="217"/>
                        </a:cubicBezTo>
                        <a:close/>
                      </a:path>
                    </a:pathLst>
                  </a:custGeom>
                  <a:noFill/>
                  <a:ln w="19050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21"/>
                  <p:cNvSpPr/>
                  <p:nvPr/>
                </p:nvSpPr>
                <p:spPr>
                  <a:xfrm>
                    <a:off x="3349705" y="3940930"/>
                    <a:ext cx="54232" cy="5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2" h="267" extrusionOk="0">
                        <a:moveTo>
                          <a:pt x="129" y="1"/>
                        </a:moveTo>
                        <a:cubicBezTo>
                          <a:pt x="60" y="1"/>
                          <a:pt x="1" y="60"/>
                          <a:pt x="1" y="134"/>
                        </a:cubicBezTo>
                        <a:cubicBezTo>
                          <a:pt x="1" y="208"/>
                          <a:pt x="60" y="267"/>
                          <a:pt x="129" y="267"/>
                        </a:cubicBezTo>
                        <a:cubicBezTo>
                          <a:pt x="203" y="267"/>
                          <a:pt x="262" y="208"/>
                          <a:pt x="262" y="134"/>
                        </a:cubicBezTo>
                        <a:cubicBezTo>
                          <a:pt x="262" y="60"/>
                          <a:pt x="203" y="1"/>
                          <a:pt x="129" y="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21"/>
                  <p:cNvSpPr/>
                  <p:nvPr/>
                </p:nvSpPr>
                <p:spPr>
                  <a:xfrm>
                    <a:off x="5792017" y="3940930"/>
                    <a:ext cx="55267" cy="5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7" h="267" extrusionOk="0">
                        <a:moveTo>
                          <a:pt x="134" y="1"/>
                        </a:moveTo>
                        <a:cubicBezTo>
                          <a:pt x="60" y="1"/>
                          <a:pt x="0" y="60"/>
                          <a:pt x="0" y="134"/>
                        </a:cubicBezTo>
                        <a:cubicBezTo>
                          <a:pt x="0" y="208"/>
                          <a:pt x="60" y="267"/>
                          <a:pt x="134" y="267"/>
                        </a:cubicBezTo>
                        <a:cubicBezTo>
                          <a:pt x="207" y="267"/>
                          <a:pt x="267" y="208"/>
                          <a:pt x="267" y="134"/>
                        </a:cubicBezTo>
                        <a:cubicBezTo>
                          <a:pt x="267" y="60"/>
                          <a:pt x="207" y="1"/>
                          <a:pt x="134" y="1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303" name="Google Shape;303;p21"/>
                  <p:cNvCxnSpPr/>
                  <p:nvPr/>
                </p:nvCxnSpPr>
                <p:spPr>
                  <a:xfrm rot="10800000">
                    <a:off x="2720450" y="3170854"/>
                    <a:ext cx="774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04" name="Google Shape;304;p21"/>
                  <p:cNvCxnSpPr/>
                  <p:nvPr/>
                </p:nvCxnSpPr>
                <p:spPr>
                  <a:xfrm rot="10800000">
                    <a:off x="5684425" y="3170850"/>
                    <a:ext cx="8034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05" name="Google Shape;305;p21"/>
                <p:cNvSpPr/>
                <p:nvPr/>
              </p:nvSpPr>
              <p:spPr>
                <a:xfrm>
                  <a:off x="4575932" y="2845387"/>
                  <a:ext cx="45124" cy="46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223" fill="none" extrusionOk="0">
                      <a:moveTo>
                        <a:pt x="109" y="222"/>
                      </a:moveTo>
                      <a:cubicBezTo>
                        <a:pt x="50" y="222"/>
                        <a:pt x="1" y="173"/>
                        <a:pt x="1" y="109"/>
                      </a:cubicBezTo>
                      <a:cubicBezTo>
                        <a:pt x="1" y="50"/>
                        <a:pt x="50" y="1"/>
                        <a:pt x="109" y="1"/>
                      </a:cubicBezTo>
                      <a:cubicBezTo>
                        <a:pt x="168" y="1"/>
                        <a:pt x="218" y="50"/>
                        <a:pt x="218" y="109"/>
                      </a:cubicBezTo>
                      <a:cubicBezTo>
                        <a:pt x="218" y="173"/>
                        <a:pt x="168" y="222"/>
                        <a:pt x="109" y="22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6" name="Google Shape;306;p21"/>
              <p:cNvSpPr/>
              <p:nvPr/>
            </p:nvSpPr>
            <p:spPr>
              <a:xfrm>
                <a:off x="3703663" y="3471677"/>
                <a:ext cx="46159" cy="4615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23" extrusionOk="0">
                    <a:moveTo>
                      <a:pt x="114" y="1"/>
                    </a:moveTo>
                    <a:cubicBezTo>
                      <a:pt x="50" y="1"/>
                      <a:pt x="1" y="50"/>
                      <a:pt x="1" y="109"/>
                    </a:cubicBezTo>
                    <a:cubicBezTo>
                      <a:pt x="1" y="173"/>
                      <a:pt x="50" y="222"/>
                      <a:pt x="114" y="222"/>
                    </a:cubicBezTo>
                    <a:cubicBezTo>
                      <a:pt x="173" y="222"/>
                      <a:pt x="223" y="173"/>
                      <a:pt x="223" y="109"/>
                    </a:cubicBezTo>
                    <a:cubicBezTo>
                      <a:pt x="223" y="50"/>
                      <a:pt x="173" y="1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5435989" y="3471677"/>
                <a:ext cx="45124" cy="46159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23" extrusionOk="0">
                    <a:moveTo>
                      <a:pt x="109" y="1"/>
                    </a:moveTo>
                    <a:cubicBezTo>
                      <a:pt x="50" y="1"/>
                      <a:pt x="0" y="50"/>
                      <a:pt x="0" y="109"/>
                    </a:cubicBezTo>
                    <a:cubicBezTo>
                      <a:pt x="0" y="173"/>
                      <a:pt x="50" y="222"/>
                      <a:pt x="109" y="222"/>
                    </a:cubicBezTo>
                    <a:cubicBezTo>
                      <a:pt x="173" y="222"/>
                      <a:pt x="217" y="173"/>
                      <a:pt x="217" y="109"/>
                    </a:cubicBezTo>
                    <a:cubicBezTo>
                      <a:pt x="217" y="50"/>
                      <a:pt x="173" y="1"/>
                      <a:pt x="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6123621" y="3716549"/>
                <a:ext cx="45124" cy="45124"/>
              </a:xfrm>
              <a:custGeom>
                <a:avLst/>
                <a:gdLst/>
                <a:ahLst/>
                <a:cxnLst/>
                <a:rect l="l" t="t" r="r" b="b"/>
                <a:pathLst>
                  <a:path w="218" h="218" extrusionOk="0">
                    <a:moveTo>
                      <a:pt x="109" y="0"/>
                    </a:moveTo>
                    <a:cubicBezTo>
                      <a:pt x="49" y="0"/>
                      <a:pt x="0" y="50"/>
                      <a:pt x="0" y="109"/>
                    </a:cubicBezTo>
                    <a:cubicBezTo>
                      <a:pt x="0" y="168"/>
                      <a:pt x="49" y="217"/>
                      <a:pt x="109" y="217"/>
                    </a:cubicBezTo>
                    <a:cubicBezTo>
                      <a:pt x="168" y="217"/>
                      <a:pt x="217" y="168"/>
                      <a:pt x="217" y="109"/>
                    </a:cubicBezTo>
                    <a:cubicBezTo>
                      <a:pt x="217" y="50"/>
                      <a:pt x="168" y="0"/>
                      <a:pt x="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9" name="Google Shape;309;p21"/>
            <p:cNvSpPr/>
            <p:nvPr/>
          </p:nvSpPr>
          <p:spPr>
            <a:xfrm>
              <a:off x="3028451" y="3716549"/>
              <a:ext cx="45124" cy="45124"/>
            </a:xfrm>
            <a:custGeom>
              <a:avLst/>
              <a:gdLst/>
              <a:ahLst/>
              <a:cxnLst/>
              <a:rect l="l" t="t" r="r" b="b"/>
              <a:pathLst>
                <a:path w="218" h="218" extrusionOk="0">
                  <a:moveTo>
                    <a:pt x="109" y="0"/>
                  </a:moveTo>
                  <a:cubicBezTo>
                    <a:pt x="50" y="0"/>
                    <a:pt x="0" y="50"/>
                    <a:pt x="0" y="109"/>
                  </a:cubicBezTo>
                  <a:cubicBezTo>
                    <a:pt x="0" y="168"/>
                    <a:pt x="50" y="217"/>
                    <a:pt x="109" y="217"/>
                  </a:cubicBezTo>
                  <a:cubicBezTo>
                    <a:pt x="168" y="217"/>
                    <a:pt x="217" y="168"/>
                    <a:pt x="217" y="109"/>
                  </a:cubicBezTo>
                  <a:cubicBezTo>
                    <a:pt x="217" y="50"/>
                    <a:pt x="168" y="0"/>
                    <a:pt x="109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21"/>
          <p:cNvSpPr/>
          <p:nvPr/>
        </p:nvSpPr>
        <p:spPr>
          <a:xfrm>
            <a:off x="3606093" y="2510346"/>
            <a:ext cx="1397395" cy="1272842"/>
          </a:xfrm>
          <a:custGeom>
            <a:avLst/>
            <a:gdLst/>
            <a:ahLst/>
            <a:cxnLst/>
            <a:rect l="l" t="t" r="r" b="b"/>
            <a:pathLst>
              <a:path w="6226" h="5671" extrusionOk="0">
                <a:moveTo>
                  <a:pt x="3113" y="0"/>
                </a:moveTo>
                <a:cubicBezTo>
                  <a:pt x="2387" y="0"/>
                  <a:pt x="1661" y="277"/>
                  <a:pt x="1109" y="832"/>
                </a:cubicBezTo>
                <a:cubicBezTo>
                  <a:pt x="0" y="1936"/>
                  <a:pt x="0" y="3735"/>
                  <a:pt x="1109" y="4839"/>
                </a:cubicBezTo>
                <a:cubicBezTo>
                  <a:pt x="1661" y="5393"/>
                  <a:pt x="2387" y="5670"/>
                  <a:pt x="3113" y="5670"/>
                </a:cubicBezTo>
                <a:cubicBezTo>
                  <a:pt x="3840" y="5670"/>
                  <a:pt x="4567" y="5393"/>
                  <a:pt x="5121" y="4839"/>
                </a:cubicBezTo>
                <a:cubicBezTo>
                  <a:pt x="6225" y="3735"/>
                  <a:pt x="6225" y="1936"/>
                  <a:pt x="5121" y="832"/>
                </a:cubicBezTo>
                <a:cubicBezTo>
                  <a:pt x="4567" y="277"/>
                  <a:pt x="3840" y="0"/>
                  <a:pt x="3113" y="0"/>
                </a:cubicBezTo>
                <a:close/>
              </a:path>
            </a:pathLst>
          </a:custGeom>
          <a:solidFill>
            <a:schemeClr val="accent1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1"/>
          <p:cNvSpPr/>
          <p:nvPr/>
        </p:nvSpPr>
        <p:spPr>
          <a:xfrm>
            <a:off x="3758832" y="2654632"/>
            <a:ext cx="1127387" cy="1027072"/>
          </a:xfrm>
          <a:custGeom>
            <a:avLst/>
            <a:gdLst/>
            <a:ahLst/>
            <a:cxnLst/>
            <a:rect l="l" t="t" r="r" b="b"/>
            <a:pathLst>
              <a:path w="5023" h="4576" extrusionOk="0">
                <a:moveTo>
                  <a:pt x="2512" y="0"/>
                </a:moveTo>
                <a:cubicBezTo>
                  <a:pt x="1928" y="0"/>
                  <a:pt x="1344" y="225"/>
                  <a:pt x="898" y="673"/>
                </a:cubicBezTo>
                <a:cubicBezTo>
                  <a:pt x="1" y="1565"/>
                  <a:pt x="1" y="3009"/>
                  <a:pt x="898" y="3906"/>
                </a:cubicBezTo>
                <a:cubicBezTo>
                  <a:pt x="1344" y="4352"/>
                  <a:pt x="1928" y="4575"/>
                  <a:pt x="2512" y="4575"/>
                </a:cubicBezTo>
                <a:cubicBezTo>
                  <a:pt x="3097" y="4575"/>
                  <a:pt x="3682" y="4352"/>
                  <a:pt x="4131" y="3906"/>
                </a:cubicBezTo>
                <a:cubicBezTo>
                  <a:pt x="5023" y="3009"/>
                  <a:pt x="5023" y="1565"/>
                  <a:pt x="4131" y="673"/>
                </a:cubicBezTo>
                <a:cubicBezTo>
                  <a:pt x="3682" y="225"/>
                  <a:pt x="3097" y="0"/>
                  <a:pt x="2512" y="0"/>
                </a:cubicBezTo>
                <a:close/>
              </a:path>
            </a:pathLst>
          </a:custGeom>
          <a:solidFill>
            <a:srgbClr val="FFFFFF"/>
          </a:solidFill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4095053" y="2814438"/>
            <a:ext cx="440586" cy="707010"/>
          </a:xfrm>
          <a:custGeom>
            <a:avLst/>
            <a:gdLst/>
            <a:ahLst/>
            <a:cxnLst/>
            <a:rect l="l" t="t" r="r" b="b"/>
            <a:pathLst>
              <a:path w="1963" h="3150" extrusionOk="0">
                <a:moveTo>
                  <a:pt x="1154" y="597"/>
                </a:moveTo>
                <a:cubicBezTo>
                  <a:pt x="1371" y="597"/>
                  <a:pt x="1548" y="779"/>
                  <a:pt x="1548" y="1001"/>
                </a:cubicBezTo>
                <a:cubicBezTo>
                  <a:pt x="1548" y="1223"/>
                  <a:pt x="1371" y="1405"/>
                  <a:pt x="1154" y="1405"/>
                </a:cubicBezTo>
                <a:lnTo>
                  <a:pt x="558" y="1405"/>
                </a:lnTo>
                <a:lnTo>
                  <a:pt x="558" y="597"/>
                </a:lnTo>
                <a:close/>
                <a:moveTo>
                  <a:pt x="1233" y="1706"/>
                </a:moveTo>
                <a:cubicBezTo>
                  <a:pt x="1465" y="1706"/>
                  <a:pt x="1652" y="1898"/>
                  <a:pt x="1652" y="2130"/>
                </a:cubicBezTo>
                <a:cubicBezTo>
                  <a:pt x="1652" y="2366"/>
                  <a:pt x="1465" y="2558"/>
                  <a:pt x="1233" y="2558"/>
                </a:cubicBezTo>
                <a:lnTo>
                  <a:pt x="558" y="2558"/>
                </a:lnTo>
                <a:lnTo>
                  <a:pt x="558" y="1706"/>
                </a:lnTo>
                <a:close/>
                <a:moveTo>
                  <a:pt x="587" y="0"/>
                </a:moveTo>
                <a:cubicBezTo>
                  <a:pt x="504" y="0"/>
                  <a:pt x="435" y="69"/>
                  <a:pt x="435" y="153"/>
                </a:cubicBezTo>
                <a:lnTo>
                  <a:pt x="435" y="296"/>
                </a:lnTo>
                <a:lnTo>
                  <a:pt x="154" y="296"/>
                </a:lnTo>
                <a:cubicBezTo>
                  <a:pt x="70" y="296"/>
                  <a:pt x="1" y="365"/>
                  <a:pt x="1" y="444"/>
                </a:cubicBezTo>
                <a:cubicBezTo>
                  <a:pt x="1" y="528"/>
                  <a:pt x="70" y="597"/>
                  <a:pt x="154" y="597"/>
                </a:cubicBezTo>
                <a:lnTo>
                  <a:pt x="242" y="597"/>
                </a:lnTo>
                <a:lnTo>
                  <a:pt x="242" y="2558"/>
                </a:lnTo>
                <a:lnTo>
                  <a:pt x="154" y="2558"/>
                </a:lnTo>
                <a:cubicBezTo>
                  <a:pt x="70" y="2558"/>
                  <a:pt x="1" y="2627"/>
                  <a:pt x="1" y="2706"/>
                </a:cubicBezTo>
                <a:cubicBezTo>
                  <a:pt x="1" y="2790"/>
                  <a:pt x="70" y="2859"/>
                  <a:pt x="154" y="2859"/>
                </a:cubicBezTo>
                <a:lnTo>
                  <a:pt x="435" y="2859"/>
                </a:lnTo>
                <a:lnTo>
                  <a:pt x="435" y="2997"/>
                </a:lnTo>
                <a:cubicBezTo>
                  <a:pt x="435" y="3081"/>
                  <a:pt x="504" y="3150"/>
                  <a:pt x="587" y="3150"/>
                </a:cubicBezTo>
                <a:cubicBezTo>
                  <a:pt x="671" y="3150"/>
                  <a:pt x="735" y="3081"/>
                  <a:pt x="735" y="2997"/>
                </a:cubicBezTo>
                <a:lnTo>
                  <a:pt x="735" y="2859"/>
                </a:lnTo>
                <a:lnTo>
                  <a:pt x="972" y="2859"/>
                </a:lnTo>
                <a:lnTo>
                  <a:pt x="972" y="2997"/>
                </a:lnTo>
                <a:cubicBezTo>
                  <a:pt x="972" y="3081"/>
                  <a:pt x="1041" y="3150"/>
                  <a:pt x="1125" y="3150"/>
                </a:cubicBezTo>
                <a:cubicBezTo>
                  <a:pt x="1208" y="3150"/>
                  <a:pt x="1272" y="3081"/>
                  <a:pt x="1272" y="2997"/>
                </a:cubicBezTo>
                <a:lnTo>
                  <a:pt x="1272" y="2859"/>
                </a:lnTo>
                <a:cubicBezTo>
                  <a:pt x="1657" y="2834"/>
                  <a:pt x="1962" y="2519"/>
                  <a:pt x="1962" y="2130"/>
                </a:cubicBezTo>
                <a:cubicBezTo>
                  <a:pt x="1962" y="1878"/>
                  <a:pt x="1829" y="1647"/>
                  <a:pt x="1608" y="1523"/>
                </a:cubicBezTo>
                <a:cubicBezTo>
                  <a:pt x="1765" y="1400"/>
                  <a:pt x="1859" y="1208"/>
                  <a:pt x="1859" y="1001"/>
                </a:cubicBezTo>
                <a:cubicBezTo>
                  <a:pt x="1859" y="656"/>
                  <a:pt x="1608" y="365"/>
                  <a:pt x="1272" y="306"/>
                </a:cubicBezTo>
                <a:lnTo>
                  <a:pt x="1272" y="153"/>
                </a:lnTo>
                <a:cubicBezTo>
                  <a:pt x="1272" y="69"/>
                  <a:pt x="1208" y="0"/>
                  <a:pt x="1125" y="0"/>
                </a:cubicBezTo>
                <a:cubicBezTo>
                  <a:pt x="1041" y="0"/>
                  <a:pt x="972" y="69"/>
                  <a:pt x="972" y="153"/>
                </a:cubicBezTo>
                <a:lnTo>
                  <a:pt x="972" y="296"/>
                </a:lnTo>
                <a:lnTo>
                  <a:pt x="735" y="296"/>
                </a:lnTo>
                <a:lnTo>
                  <a:pt x="735" y="153"/>
                </a:lnTo>
                <a:cubicBezTo>
                  <a:pt x="735" y="69"/>
                  <a:pt x="671" y="0"/>
                  <a:pt x="58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1"/>
          <p:cNvGrpSpPr/>
          <p:nvPr/>
        </p:nvGrpSpPr>
        <p:grpSpPr>
          <a:xfrm>
            <a:off x="1558886" y="1602369"/>
            <a:ext cx="5244270" cy="1677555"/>
            <a:chOff x="2096075" y="2530092"/>
            <a:chExt cx="4836549" cy="1547132"/>
          </a:xfrm>
        </p:grpSpPr>
        <p:sp>
          <p:nvSpPr>
            <p:cNvPr id="314" name="Google Shape;314;p21"/>
            <p:cNvSpPr/>
            <p:nvPr/>
          </p:nvSpPr>
          <p:spPr>
            <a:xfrm>
              <a:off x="3436435" y="2530092"/>
              <a:ext cx="94182" cy="162075"/>
            </a:xfrm>
            <a:custGeom>
              <a:avLst/>
              <a:gdLst/>
              <a:ahLst/>
              <a:cxnLst/>
              <a:rect l="l" t="t" r="r" b="b"/>
              <a:pathLst>
                <a:path w="455" h="783" extrusionOk="0">
                  <a:moveTo>
                    <a:pt x="398" y="0"/>
                  </a:moveTo>
                  <a:cubicBezTo>
                    <a:pt x="384" y="0"/>
                    <a:pt x="370" y="6"/>
                    <a:pt x="360" y="19"/>
                  </a:cubicBezTo>
                  <a:lnTo>
                    <a:pt x="20" y="354"/>
                  </a:lnTo>
                  <a:cubicBezTo>
                    <a:pt x="1" y="378"/>
                    <a:pt x="1" y="413"/>
                    <a:pt x="20" y="433"/>
                  </a:cubicBezTo>
                  <a:lnTo>
                    <a:pt x="356" y="768"/>
                  </a:lnTo>
                  <a:cubicBezTo>
                    <a:pt x="368" y="778"/>
                    <a:pt x="383" y="782"/>
                    <a:pt x="397" y="782"/>
                  </a:cubicBezTo>
                  <a:cubicBezTo>
                    <a:pt x="411" y="782"/>
                    <a:pt x="425" y="778"/>
                    <a:pt x="434" y="768"/>
                  </a:cubicBezTo>
                  <a:cubicBezTo>
                    <a:pt x="454" y="743"/>
                    <a:pt x="454" y="709"/>
                    <a:pt x="434" y="689"/>
                  </a:cubicBezTo>
                  <a:lnTo>
                    <a:pt x="139" y="393"/>
                  </a:lnTo>
                  <a:lnTo>
                    <a:pt x="439" y="93"/>
                  </a:lnTo>
                  <a:cubicBezTo>
                    <a:pt x="449" y="83"/>
                    <a:pt x="454" y="68"/>
                    <a:pt x="454" y="53"/>
                  </a:cubicBezTo>
                  <a:cubicBezTo>
                    <a:pt x="454" y="43"/>
                    <a:pt x="449" y="28"/>
                    <a:pt x="439" y="19"/>
                  </a:cubicBezTo>
                  <a:cubicBezTo>
                    <a:pt x="427" y="6"/>
                    <a:pt x="412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3523165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397" y="0"/>
                  </a:moveTo>
                  <a:cubicBezTo>
                    <a:pt x="384" y="0"/>
                    <a:pt x="370" y="6"/>
                    <a:pt x="360" y="19"/>
                  </a:cubicBezTo>
                  <a:lnTo>
                    <a:pt x="20" y="354"/>
                  </a:lnTo>
                  <a:cubicBezTo>
                    <a:pt x="1" y="378"/>
                    <a:pt x="1" y="413"/>
                    <a:pt x="20" y="433"/>
                  </a:cubicBezTo>
                  <a:lnTo>
                    <a:pt x="355" y="768"/>
                  </a:lnTo>
                  <a:cubicBezTo>
                    <a:pt x="365" y="778"/>
                    <a:pt x="379" y="782"/>
                    <a:pt x="392" y="782"/>
                  </a:cubicBezTo>
                  <a:cubicBezTo>
                    <a:pt x="406" y="782"/>
                    <a:pt x="419" y="778"/>
                    <a:pt x="429" y="768"/>
                  </a:cubicBezTo>
                  <a:cubicBezTo>
                    <a:pt x="454" y="743"/>
                    <a:pt x="454" y="709"/>
                    <a:pt x="429" y="689"/>
                  </a:cubicBezTo>
                  <a:lnTo>
                    <a:pt x="134" y="393"/>
                  </a:lnTo>
                  <a:lnTo>
                    <a:pt x="434" y="93"/>
                  </a:lnTo>
                  <a:cubicBezTo>
                    <a:pt x="444" y="83"/>
                    <a:pt x="449" y="68"/>
                    <a:pt x="449" y="53"/>
                  </a:cubicBezTo>
                  <a:cubicBezTo>
                    <a:pt x="449" y="43"/>
                    <a:pt x="444" y="28"/>
                    <a:pt x="434" y="19"/>
                  </a:cubicBezTo>
                  <a:cubicBezTo>
                    <a:pt x="424" y="6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3608860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398" y="0"/>
                  </a:moveTo>
                  <a:cubicBezTo>
                    <a:pt x="384" y="0"/>
                    <a:pt x="370" y="6"/>
                    <a:pt x="360" y="19"/>
                  </a:cubicBezTo>
                  <a:lnTo>
                    <a:pt x="25" y="354"/>
                  </a:lnTo>
                  <a:cubicBezTo>
                    <a:pt x="1" y="378"/>
                    <a:pt x="1" y="413"/>
                    <a:pt x="25" y="433"/>
                  </a:cubicBezTo>
                  <a:lnTo>
                    <a:pt x="355" y="768"/>
                  </a:lnTo>
                  <a:cubicBezTo>
                    <a:pt x="368" y="778"/>
                    <a:pt x="383" y="782"/>
                    <a:pt x="397" y="782"/>
                  </a:cubicBezTo>
                  <a:cubicBezTo>
                    <a:pt x="411" y="782"/>
                    <a:pt x="424" y="778"/>
                    <a:pt x="434" y="768"/>
                  </a:cubicBezTo>
                  <a:cubicBezTo>
                    <a:pt x="454" y="743"/>
                    <a:pt x="454" y="709"/>
                    <a:pt x="434" y="689"/>
                  </a:cubicBezTo>
                  <a:lnTo>
                    <a:pt x="139" y="393"/>
                  </a:lnTo>
                  <a:lnTo>
                    <a:pt x="439" y="93"/>
                  </a:lnTo>
                  <a:cubicBezTo>
                    <a:pt x="449" y="83"/>
                    <a:pt x="454" y="68"/>
                    <a:pt x="454" y="53"/>
                  </a:cubicBezTo>
                  <a:cubicBezTo>
                    <a:pt x="454" y="43"/>
                    <a:pt x="449" y="28"/>
                    <a:pt x="439" y="19"/>
                  </a:cubicBezTo>
                  <a:cubicBezTo>
                    <a:pt x="427" y="6"/>
                    <a:pt x="412" y="0"/>
                    <a:pt x="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3695590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397" y="0"/>
                  </a:moveTo>
                  <a:cubicBezTo>
                    <a:pt x="384" y="0"/>
                    <a:pt x="370" y="6"/>
                    <a:pt x="360" y="19"/>
                  </a:cubicBezTo>
                  <a:lnTo>
                    <a:pt x="20" y="354"/>
                  </a:lnTo>
                  <a:cubicBezTo>
                    <a:pt x="0" y="378"/>
                    <a:pt x="0" y="413"/>
                    <a:pt x="20" y="433"/>
                  </a:cubicBezTo>
                  <a:lnTo>
                    <a:pt x="355" y="768"/>
                  </a:lnTo>
                  <a:cubicBezTo>
                    <a:pt x="365" y="778"/>
                    <a:pt x="379" y="782"/>
                    <a:pt x="392" y="782"/>
                  </a:cubicBezTo>
                  <a:cubicBezTo>
                    <a:pt x="406" y="782"/>
                    <a:pt x="419" y="778"/>
                    <a:pt x="429" y="768"/>
                  </a:cubicBezTo>
                  <a:cubicBezTo>
                    <a:pt x="454" y="743"/>
                    <a:pt x="454" y="709"/>
                    <a:pt x="429" y="689"/>
                  </a:cubicBezTo>
                  <a:lnTo>
                    <a:pt x="134" y="393"/>
                  </a:lnTo>
                  <a:lnTo>
                    <a:pt x="434" y="93"/>
                  </a:lnTo>
                  <a:cubicBezTo>
                    <a:pt x="444" y="83"/>
                    <a:pt x="449" y="68"/>
                    <a:pt x="449" y="53"/>
                  </a:cubicBezTo>
                  <a:cubicBezTo>
                    <a:pt x="449" y="43"/>
                    <a:pt x="444" y="28"/>
                    <a:pt x="434" y="19"/>
                  </a:cubicBezTo>
                  <a:cubicBezTo>
                    <a:pt x="424" y="6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5759330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53" y="0"/>
                  </a:moveTo>
                  <a:cubicBezTo>
                    <a:pt x="38" y="0"/>
                    <a:pt x="25" y="6"/>
                    <a:pt x="15" y="19"/>
                  </a:cubicBezTo>
                  <a:cubicBezTo>
                    <a:pt x="5" y="28"/>
                    <a:pt x="0" y="43"/>
                    <a:pt x="0" y="53"/>
                  </a:cubicBezTo>
                  <a:cubicBezTo>
                    <a:pt x="0" y="68"/>
                    <a:pt x="5" y="83"/>
                    <a:pt x="15" y="93"/>
                  </a:cubicBezTo>
                  <a:lnTo>
                    <a:pt x="316" y="393"/>
                  </a:lnTo>
                  <a:lnTo>
                    <a:pt x="20" y="689"/>
                  </a:lnTo>
                  <a:cubicBezTo>
                    <a:pt x="0" y="709"/>
                    <a:pt x="0" y="743"/>
                    <a:pt x="20" y="768"/>
                  </a:cubicBezTo>
                  <a:cubicBezTo>
                    <a:pt x="30" y="778"/>
                    <a:pt x="43" y="782"/>
                    <a:pt x="57" y="782"/>
                  </a:cubicBezTo>
                  <a:cubicBezTo>
                    <a:pt x="70" y="782"/>
                    <a:pt x="84" y="778"/>
                    <a:pt x="94" y="768"/>
                  </a:cubicBezTo>
                  <a:lnTo>
                    <a:pt x="429" y="433"/>
                  </a:lnTo>
                  <a:cubicBezTo>
                    <a:pt x="454" y="413"/>
                    <a:pt x="454" y="378"/>
                    <a:pt x="429" y="354"/>
                  </a:cubicBezTo>
                  <a:lnTo>
                    <a:pt x="94" y="19"/>
                  </a:lnTo>
                  <a:cubicBezTo>
                    <a:pt x="82" y="6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5672599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57" y="0"/>
                  </a:moveTo>
                  <a:cubicBezTo>
                    <a:pt x="43" y="0"/>
                    <a:pt x="30" y="6"/>
                    <a:pt x="20" y="19"/>
                  </a:cubicBezTo>
                  <a:cubicBezTo>
                    <a:pt x="5" y="28"/>
                    <a:pt x="0" y="43"/>
                    <a:pt x="0" y="53"/>
                  </a:cubicBezTo>
                  <a:cubicBezTo>
                    <a:pt x="0" y="68"/>
                    <a:pt x="5" y="83"/>
                    <a:pt x="20" y="93"/>
                  </a:cubicBezTo>
                  <a:lnTo>
                    <a:pt x="316" y="393"/>
                  </a:lnTo>
                  <a:lnTo>
                    <a:pt x="20" y="689"/>
                  </a:lnTo>
                  <a:cubicBezTo>
                    <a:pt x="0" y="709"/>
                    <a:pt x="0" y="743"/>
                    <a:pt x="20" y="768"/>
                  </a:cubicBezTo>
                  <a:cubicBezTo>
                    <a:pt x="32" y="778"/>
                    <a:pt x="47" y="782"/>
                    <a:pt x="61" y="782"/>
                  </a:cubicBezTo>
                  <a:cubicBezTo>
                    <a:pt x="75" y="782"/>
                    <a:pt x="89" y="778"/>
                    <a:pt x="99" y="768"/>
                  </a:cubicBezTo>
                  <a:lnTo>
                    <a:pt x="434" y="433"/>
                  </a:lnTo>
                  <a:cubicBezTo>
                    <a:pt x="454" y="413"/>
                    <a:pt x="454" y="378"/>
                    <a:pt x="434" y="354"/>
                  </a:cubicBezTo>
                  <a:lnTo>
                    <a:pt x="94" y="19"/>
                  </a:lnTo>
                  <a:cubicBezTo>
                    <a:pt x="84" y="6"/>
                    <a:pt x="71" y="0"/>
                    <a:pt x="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5586904" y="2530092"/>
              <a:ext cx="92940" cy="162075"/>
            </a:xfrm>
            <a:custGeom>
              <a:avLst/>
              <a:gdLst/>
              <a:ahLst/>
              <a:cxnLst/>
              <a:rect l="l" t="t" r="r" b="b"/>
              <a:pathLst>
                <a:path w="449" h="783" extrusionOk="0">
                  <a:moveTo>
                    <a:pt x="53" y="0"/>
                  </a:moveTo>
                  <a:cubicBezTo>
                    <a:pt x="39" y="0"/>
                    <a:pt x="25" y="6"/>
                    <a:pt x="15" y="19"/>
                  </a:cubicBezTo>
                  <a:cubicBezTo>
                    <a:pt x="5" y="28"/>
                    <a:pt x="0" y="43"/>
                    <a:pt x="0" y="53"/>
                  </a:cubicBezTo>
                  <a:cubicBezTo>
                    <a:pt x="0" y="68"/>
                    <a:pt x="5" y="83"/>
                    <a:pt x="15" y="93"/>
                  </a:cubicBezTo>
                  <a:lnTo>
                    <a:pt x="316" y="393"/>
                  </a:lnTo>
                  <a:lnTo>
                    <a:pt x="20" y="689"/>
                  </a:lnTo>
                  <a:cubicBezTo>
                    <a:pt x="0" y="709"/>
                    <a:pt x="0" y="743"/>
                    <a:pt x="20" y="768"/>
                  </a:cubicBezTo>
                  <a:cubicBezTo>
                    <a:pt x="30" y="778"/>
                    <a:pt x="43" y="782"/>
                    <a:pt x="57" y="782"/>
                  </a:cubicBezTo>
                  <a:cubicBezTo>
                    <a:pt x="71" y="782"/>
                    <a:pt x="84" y="778"/>
                    <a:pt x="94" y="768"/>
                  </a:cubicBezTo>
                  <a:lnTo>
                    <a:pt x="429" y="433"/>
                  </a:lnTo>
                  <a:cubicBezTo>
                    <a:pt x="449" y="413"/>
                    <a:pt x="449" y="378"/>
                    <a:pt x="429" y="354"/>
                  </a:cubicBezTo>
                  <a:lnTo>
                    <a:pt x="94" y="19"/>
                  </a:lnTo>
                  <a:cubicBezTo>
                    <a:pt x="82" y="6"/>
                    <a:pt x="67" y="0"/>
                    <a:pt x="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5500174" y="2530092"/>
              <a:ext cx="93975" cy="162075"/>
            </a:xfrm>
            <a:custGeom>
              <a:avLst/>
              <a:gdLst/>
              <a:ahLst/>
              <a:cxnLst/>
              <a:rect l="l" t="t" r="r" b="b"/>
              <a:pathLst>
                <a:path w="454" h="783" extrusionOk="0">
                  <a:moveTo>
                    <a:pt x="56" y="0"/>
                  </a:moveTo>
                  <a:cubicBezTo>
                    <a:pt x="42" y="0"/>
                    <a:pt x="28" y="6"/>
                    <a:pt x="15" y="19"/>
                  </a:cubicBezTo>
                  <a:cubicBezTo>
                    <a:pt x="5" y="28"/>
                    <a:pt x="0" y="43"/>
                    <a:pt x="0" y="53"/>
                  </a:cubicBezTo>
                  <a:cubicBezTo>
                    <a:pt x="0" y="68"/>
                    <a:pt x="5" y="83"/>
                    <a:pt x="15" y="93"/>
                  </a:cubicBezTo>
                  <a:lnTo>
                    <a:pt x="316" y="393"/>
                  </a:lnTo>
                  <a:lnTo>
                    <a:pt x="20" y="689"/>
                  </a:lnTo>
                  <a:cubicBezTo>
                    <a:pt x="0" y="709"/>
                    <a:pt x="0" y="743"/>
                    <a:pt x="20" y="768"/>
                  </a:cubicBezTo>
                  <a:cubicBezTo>
                    <a:pt x="30" y="778"/>
                    <a:pt x="44" y="782"/>
                    <a:pt x="58" y="782"/>
                  </a:cubicBezTo>
                  <a:cubicBezTo>
                    <a:pt x="72" y="782"/>
                    <a:pt x="87" y="778"/>
                    <a:pt x="99" y="768"/>
                  </a:cubicBezTo>
                  <a:lnTo>
                    <a:pt x="434" y="433"/>
                  </a:lnTo>
                  <a:cubicBezTo>
                    <a:pt x="454" y="413"/>
                    <a:pt x="454" y="378"/>
                    <a:pt x="434" y="354"/>
                  </a:cubicBezTo>
                  <a:lnTo>
                    <a:pt x="94" y="19"/>
                  </a:lnTo>
                  <a:cubicBezTo>
                    <a:pt x="84" y="6"/>
                    <a:pt x="71" y="0"/>
                    <a:pt x="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2096075" y="3870499"/>
              <a:ext cx="206736" cy="206725"/>
            </a:xfrm>
            <a:custGeom>
              <a:avLst/>
              <a:gdLst/>
              <a:ahLst/>
              <a:cxnLst/>
              <a:rect l="l" t="t" r="r" b="b"/>
              <a:pathLst>
                <a:path w="864" h="864" extrusionOk="0">
                  <a:moveTo>
                    <a:pt x="434" y="237"/>
                  </a:moveTo>
                  <a:cubicBezTo>
                    <a:pt x="543" y="237"/>
                    <a:pt x="627" y="326"/>
                    <a:pt x="627" y="435"/>
                  </a:cubicBezTo>
                  <a:cubicBezTo>
                    <a:pt x="627" y="538"/>
                    <a:pt x="543" y="627"/>
                    <a:pt x="434" y="627"/>
                  </a:cubicBezTo>
                  <a:cubicBezTo>
                    <a:pt x="326" y="627"/>
                    <a:pt x="237" y="543"/>
                    <a:pt x="237" y="435"/>
                  </a:cubicBezTo>
                  <a:cubicBezTo>
                    <a:pt x="237" y="326"/>
                    <a:pt x="326" y="237"/>
                    <a:pt x="434" y="237"/>
                  </a:cubicBezTo>
                  <a:close/>
                  <a:moveTo>
                    <a:pt x="356" y="1"/>
                  </a:moveTo>
                  <a:cubicBezTo>
                    <a:pt x="336" y="1"/>
                    <a:pt x="316" y="21"/>
                    <a:pt x="316" y="40"/>
                  </a:cubicBezTo>
                  <a:lnTo>
                    <a:pt x="316" y="104"/>
                  </a:lnTo>
                  <a:cubicBezTo>
                    <a:pt x="306" y="109"/>
                    <a:pt x="292" y="114"/>
                    <a:pt x="282" y="119"/>
                  </a:cubicBezTo>
                  <a:lnTo>
                    <a:pt x="232" y="75"/>
                  </a:lnTo>
                  <a:cubicBezTo>
                    <a:pt x="225" y="67"/>
                    <a:pt x="216" y="64"/>
                    <a:pt x="207" y="64"/>
                  </a:cubicBezTo>
                  <a:cubicBezTo>
                    <a:pt x="198" y="64"/>
                    <a:pt x="188" y="67"/>
                    <a:pt x="178" y="75"/>
                  </a:cubicBezTo>
                  <a:lnTo>
                    <a:pt x="75" y="183"/>
                  </a:lnTo>
                  <a:cubicBezTo>
                    <a:pt x="60" y="198"/>
                    <a:pt x="60" y="223"/>
                    <a:pt x="75" y="237"/>
                  </a:cubicBezTo>
                  <a:lnTo>
                    <a:pt x="119" y="282"/>
                  </a:lnTo>
                  <a:cubicBezTo>
                    <a:pt x="114" y="292"/>
                    <a:pt x="109" y="306"/>
                    <a:pt x="104" y="316"/>
                  </a:cubicBezTo>
                  <a:lnTo>
                    <a:pt x="40" y="316"/>
                  </a:lnTo>
                  <a:cubicBezTo>
                    <a:pt x="16" y="316"/>
                    <a:pt x="1" y="336"/>
                    <a:pt x="1" y="356"/>
                  </a:cubicBezTo>
                  <a:lnTo>
                    <a:pt x="1" y="509"/>
                  </a:lnTo>
                  <a:cubicBezTo>
                    <a:pt x="1" y="528"/>
                    <a:pt x="16" y="548"/>
                    <a:pt x="40" y="548"/>
                  </a:cubicBezTo>
                  <a:lnTo>
                    <a:pt x="104" y="548"/>
                  </a:lnTo>
                  <a:cubicBezTo>
                    <a:pt x="109" y="558"/>
                    <a:pt x="114" y="573"/>
                    <a:pt x="119" y="582"/>
                  </a:cubicBezTo>
                  <a:lnTo>
                    <a:pt x="75" y="632"/>
                  </a:lnTo>
                  <a:cubicBezTo>
                    <a:pt x="60" y="647"/>
                    <a:pt x="60" y="671"/>
                    <a:pt x="75" y="686"/>
                  </a:cubicBezTo>
                  <a:lnTo>
                    <a:pt x="178" y="789"/>
                  </a:lnTo>
                  <a:cubicBezTo>
                    <a:pt x="186" y="797"/>
                    <a:pt x="195" y="801"/>
                    <a:pt x="205" y="801"/>
                  </a:cubicBezTo>
                  <a:cubicBezTo>
                    <a:pt x="215" y="801"/>
                    <a:pt x="225" y="797"/>
                    <a:pt x="232" y="789"/>
                  </a:cubicBezTo>
                  <a:lnTo>
                    <a:pt x="282" y="745"/>
                  </a:lnTo>
                  <a:cubicBezTo>
                    <a:pt x="292" y="750"/>
                    <a:pt x="306" y="755"/>
                    <a:pt x="316" y="760"/>
                  </a:cubicBezTo>
                  <a:lnTo>
                    <a:pt x="316" y="824"/>
                  </a:lnTo>
                  <a:cubicBezTo>
                    <a:pt x="316" y="849"/>
                    <a:pt x="336" y="863"/>
                    <a:pt x="356" y="863"/>
                  </a:cubicBezTo>
                  <a:lnTo>
                    <a:pt x="508" y="863"/>
                  </a:lnTo>
                  <a:cubicBezTo>
                    <a:pt x="528" y="863"/>
                    <a:pt x="548" y="849"/>
                    <a:pt x="548" y="824"/>
                  </a:cubicBezTo>
                  <a:lnTo>
                    <a:pt x="548" y="760"/>
                  </a:lnTo>
                  <a:cubicBezTo>
                    <a:pt x="558" y="755"/>
                    <a:pt x="572" y="750"/>
                    <a:pt x="582" y="745"/>
                  </a:cubicBezTo>
                  <a:lnTo>
                    <a:pt x="627" y="789"/>
                  </a:lnTo>
                  <a:cubicBezTo>
                    <a:pt x="634" y="797"/>
                    <a:pt x="644" y="801"/>
                    <a:pt x="654" y="801"/>
                  </a:cubicBezTo>
                  <a:cubicBezTo>
                    <a:pt x="664" y="801"/>
                    <a:pt x="674" y="797"/>
                    <a:pt x="681" y="789"/>
                  </a:cubicBezTo>
                  <a:lnTo>
                    <a:pt x="789" y="686"/>
                  </a:lnTo>
                  <a:cubicBezTo>
                    <a:pt x="804" y="671"/>
                    <a:pt x="804" y="647"/>
                    <a:pt x="789" y="632"/>
                  </a:cubicBezTo>
                  <a:lnTo>
                    <a:pt x="745" y="582"/>
                  </a:lnTo>
                  <a:cubicBezTo>
                    <a:pt x="750" y="573"/>
                    <a:pt x="755" y="558"/>
                    <a:pt x="760" y="548"/>
                  </a:cubicBezTo>
                  <a:lnTo>
                    <a:pt x="824" y="548"/>
                  </a:lnTo>
                  <a:cubicBezTo>
                    <a:pt x="848" y="548"/>
                    <a:pt x="863" y="528"/>
                    <a:pt x="863" y="509"/>
                  </a:cubicBezTo>
                  <a:lnTo>
                    <a:pt x="863" y="356"/>
                  </a:lnTo>
                  <a:cubicBezTo>
                    <a:pt x="863" y="336"/>
                    <a:pt x="848" y="316"/>
                    <a:pt x="824" y="316"/>
                  </a:cubicBezTo>
                  <a:lnTo>
                    <a:pt x="760" y="316"/>
                  </a:lnTo>
                  <a:cubicBezTo>
                    <a:pt x="755" y="306"/>
                    <a:pt x="750" y="292"/>
                    <a:pt x="745" y="282"/>
                  </a:cubicBezTo>
                  <a:lnTo>
                    <a:pt x="789" y="237"/>
                  </a:lnTo>
                  <a:cubicBezTo>
                    <a:pt x="804" y="223"/>
                    <a:pt x="804" y="198"/>
                    <a:pt x="789" y="183"/>
                  </a:cubicBezTo>
                  <a:lnTo>
                    <a:pt x="681" y="75"/>
                  </a:lnTo>
                  <a:cubicBezTo>
                    <a:pt x="674" y="67"/>
                    <a:pt x="664" y="64"/>
                    <a:pt x="654" y="64"/>
                  </a:cubicBezTo>
                  <a:cubicBezTo>
                    <a:pt x="644" y="64"/>
                    <a:pt x="634" y="67"/>
                    <a:pt x="627" y="75"/>
                  </a:cubicBezTo>
                  <a:lnTo>
                    <a:pt x="582" y="119"/>
                  </a:lnTo>
                  <a:cubicBezTo>
                    <a:pt x="572" y="114"/>
                    <a:pt x="558" y="109"/>
                    <a:pt x="548" y="104"/>
                  </a:cubicBezTo>
                  <a:lnTo>
                    <a:pt x="548" y="40"/>
                  </a:lnTo>
                  <a:cubicBezTo>
                    <a:pt x="548" y="21"/>
                    <a:pt x="528" y="1"/>
                    <a:pt x="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6751970" y="3872892"/>
              <a:ext cx="180655" cy="179449"/>
            </a:xfrm>
            <a:custGeom>
              <a:avLst/>
              <a:gdLst/>
              <a:ahLst/>
              <a:cxnLst/>
              <a:rect l="l" t="t" r="r" b="b"/>
              <a:pathLst>
                <a:path w="755" h="750" extrusionOk="0">
                  <a:moveTo>
                    <a:pt x="375" y="208"/>
                  </a:moveTo>
                  <a:cubicBezTo>
                    <a:pt x="469" y="208"/>
                    <a:pt x="547" y="282"/>
                    <a:pt x="547" y="375"/>
                  </a:cubicBezTo>
                  <a:cubicBezTo>
                    <a:pt x="547" y="469"/>
                    <a:pt x="469" y="548"/>
                    <a:pt x="375" y="548"/>
                  </a:cubicBezTo>
                  <a:cubicBezTo>
                    <a:pt x="281" y="548"/>
                    <a:pt x="207" y="469"/>
                    <a:pt x="207" y="375"/>
                  </a:cubicBezTo>
                  <a:cubicBezTo>
                    <a:pt x="207" y="282"/>
                    <a:pt x="281" y="208"/>
                    <a:pt x="375" y="208"/>
                  </a:cubicBezTo>
                  <a:close/>
                  <a:moveTo>
                    <a:pt x="311" y="1"/>
                  </a:moveTo>
                  <a:cubicBezTo>
                    <a:pt x="291" y="1"/>
                    <a:pt x="276" y="16"/>
                    <a:pt x="276" y="35"/>
                  </a:cubicBezTo>
                  <a:lnTo>
                    <a:pt x="276" y="89"/>
                  </a:lnTo>
                  <a:cubicBezTo>
                    <a:pt x="266" y="94"/>
                    <a:pt x="257" y="99"/>
                    <a:pt x="242" y="104"/>
                  </a:cubicBezTo>
                  <a:lnTo>
                    <a:pt x="202" y="65"/>
                  </a:lnTo>
                  <a:cubicBezTo>
                    <a:pt x="197" y="57"/>
                    <a:pt x="189" y="54"/>
                    <a:pt x="180" y="54"/>
                  </a:cubicBezTo>
                  <a:cubicBezTo>
                    <a:pt x="172" y="54"/>
                    <a:pt x="163" y="57"/>
                    <a:pt x="158" y="65"/>
                  </a:cubicBezTo>
                  <a:lnTo>
                    <a:pt x="64" y="158"/>
                  </a:lnTo>
                  <a:cubicBezTo>
                    <a:pt x="50" y="168"/>
                    <a:pt x="50" y="193"/>
                    <a:pt x="64" y="203"/>
                  </a:cubicBezTo>
                  <a:lnTo>
                    <a:pt x="104" y="242"/>
                  </a:lnTo>
                  <a:cubicBezTo>
                    <a:pt x="99" y="257"/>
                    <a:pt x="94" y="267"/>
                    <a:pt x="89" y="277"/>
                  </a:cubicBezTo>
                  <a:lnTo>
                    <a:pt x="35" y="277"/>
                  </a:lnTo>
                  <a:cubicBezTo>
                    <a:pt x="15" y="277"/>
                    <a:pt x="0" y="292"/>
                    <a:pt x="0" y="311"/>
                  </a:cubicBezTo>
                  <a:lnTo>
                    <a:pt x="0" y="444"/>
                  </a:lnTo>
                  <a:cubicBezTo>
                    <a:pt x="0" y="459"/>
                    <a:pt x="15" y="474"/>
                    <a:pt x="35" y="474"/>
                  </a:cubicBezTo>
                  <a:lnTo>
                    <a:pt x="89" y="474"/>
                  </a:lnTo>
                  <a:cubicBezTo>
                    <a:pt x="94" y="489"/>
                    <a:pt x="99" y="499"/>
                    <a:pt x="104" y="508"/>
                  </a:cubicBezTo>
                  <a:lnTo>
                    <a:pt x="64" y="548"/>
                  </a:lnTo>
                  <a:cubicBezTo>
                    <a:pt x="50" y="563"/>
                    <a:pt x="50" y="582"/>
                    <a:pt x="64" y="597"/>
                  </a:cubicBezTo>
                  <a:lnTo>
                    <a:pt x="158" y="691"/>
                  </a:lnTo>
                  <a:cubicBezTo>
                    <a:pt x="163" y="696"/>
                    <a:pt x="172" y="698"/>
                    <a:pt x="180" y="698"/>
                  </a:cubicBezTo>
                  <a:cubicBezTo>
                    <a:pt x="189" y="698"/>
                    <a:pt x="197" y="696"/>
                    <a:pt x="202" y="691"/>
                  </a:cubicBezTo>
                  <a:lnTo>
                    <a:pt x="242" y="651"/>
                  </a:lnTo>
                  <a:cubicBezTo>
                    <a:pt x="257" y="656"/>
                    <a:pt x="266" y="656"/>
                    <a:pt x="276" y="661"/>
                  </a:cubicBezTo>
                  <a:lnTo>
                    <a:pt x="276" y="720"/>
                  </a:lnTo>
                  <a:cubicBezTo>
                    <a:pt x="276" y="735"/>
                    <a:pt x="291" y="750"/>
                    <a:pt x="311" y="750"/>
                  </a:cubicBezTo>
                  <a:lnTo>
                    <a:pt x="444" y="750"/>
                  </a:lnTo>
                  <a:cubicBezTo>
                    <a:pt x="459" y="750"/>
                    <a:pt x="478" y="735"/>
                    <a:pt x="478" y="720"/>
                  </a:cubicBezTo>
                  <a:lnTo>
                    <a:pt x="478" y="661"/>
                  </a:lnTo>
                  <a:cubicBezTo>
                    <a:pt x="488" y="656"/>
                    <a:pt x="498" y="656"/>
                    <a:pt x="508" y="651"/>
                  </a:cubicBezTo>
                  <a:lnTo>
                    <a:pt x="547" y="691"/>
                  </a:lnTo>
                  <a:cubicBezTo>
                    <a:pt x="555" y="696"/>
                    <a:pt x="563" y="698"/>
                    <a:pt x="572" y="698"/>
                  </a:cubicBezTo>
                  <a:cubicBezTo>
                    <a:pt x="581" y="698"/>
                    <a:pt x="589" y="696"/>
                    <a:pt x="597" y="691"/>
                  </a:cubicBezTo>
                  <a:lnTo>
                    <a:pt x="690" y="597"/>
                  </a:lnTo>
                  <a:cubicBezTo>
                    <a:pt x="700" y="582"/>
                    <a:pt x="700" y="563"/>
                    <a:pt x="690" y="548"/>
                  </a:cubicBezTo>
                  <a:lnTo>
                    <a:pt x="651" y="508"/>
                  </a:lnTo>
                  <a:cubicBezTo>
                    <a:pt x="656" y="499"/>
                    <a:pt x="661" y="489"/>
                    <a:pt x="661" y="474"/>
                  </a:cubicBezTo>
                  <a:lnTo>
                    <a:pt x="720" y="474"/>
                  </a:lnTo>
                  <a:cubicBezTo>
                    <a:pt x="735" y="474"/>
                    <a:pt x="754" y="459"/>
                    <a:pt x="754" y="444"/>
                  </a:cubicBezTo>
                  <a:lnTo>
                    <a:pt x="754" y="311"/>
                  </a:lnTo>
                  <a:cubicBezTo>
                    <a:pt x="754" y="292"/>
                    <a:pt x="735" y="277"/>
                    <a:pt x="720" y="277"/>
                  </a:cubicBezTo>
                  <a:lnTo>
                    <a:pt x="661" y="277"/>
                  </a:lnTo>
                  <a:cubicBezTo>
                    <a:pt x="661" y="267"/>
                    <a:pt x="656" y="257"/>
                    <a:pt x="651" y="242"/>
                  </a:cubicBezTo>
                  <a:lnTo>
                    <a:pt x="690" y="203"/>
                  </a:lnTo>
                  <a:cubicBezTo>
                    <a:pt x="700" y="193"/>
                    <a:pt x="700" y="168"/>
                    <a:pt x="690" y="158"/>
                  </a:cubicBezTo>
                  <a:lnTo>
                    <a:pt x="597" y="65"/>
                  </a:lnTo>
                  <a:cubicBezTo>
                    <a:pt x="589" y="57"/>
                    <a:pt x="581" y="54"/>
                    <a:pt x="572" y="54"/>
                  </a:cubicBezTo>
                  <a:cubicBezTo>
                    <a:pt x="563" y="54"/>
                    <a:pt x="555" y="57"/>
                    <a:pt x="547" y="65"/>
                  </a:cubicBezTo>
                  <a:lnTo>
                    <a:pt x="508" y="104"/>
                  </a:lnTo>
                  <a:cubicBezTo>
                    <a:pt x="498" y="99"/>
                    <a:pt x="488" y="94"/>
                    <a:pt x="478" y="89"/>
                  </a:cubicBezTo>
                  <a:lnTo>
                    <a:pt x="478" y="35"/>
                  </a:lnTo>
                  <a:cubicBezTo>
                    <a:pt x="478" y="16"/>
                    <a:pt x="464" y="1"/>
                    <a:pt x="4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21"/>
            <p:cNvGrpSpPr/>
            <p:nvPr/>
          </p:nvGrpSpPr>
          <p:grpSpPr>
            <a:xfrm>
              <a:off x="2809573" y="3481011"/>
              <a:ext cx="139927" cy="187742"/>
              <a:chOff x="2731623" y="3436074"/>
              <a:chExt cx="139927" cy="187742"/>
            </a:xfrm>
          </p:grpSpPr>
          <p:sp>
            <p:nvSpPr>
              <p:cNvPr id="325" name="Google Shape;325;p21"/>
              <p:cNvSpPr/>
              <p:nvPr/>
            </p:nvSpPr>
            <p:spPr>
              <a:xfrm>
                <a:off x="2731623" y="3436074"/>
                <a:ext cx="139927" cy="8279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400" extrusionOk="0">
                    <a:moveTo>
                      <a:pt x="0" y="0"/>
                    </a:moveTo>
                    <a:lnTo>
                      <a:pt x="340" y="399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2731623" y="3541019"/>
                <a:ext cx="139927" cy="8279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400" extrusionOk="0">
                    <a:moveTo>
                      <a:pt x="0" y="1"/>
                    </a:moveTo>
                    <a:lnTo>
                      <a:pt x="340" y="400"/>
                    </a:lnTo>
                    <a:lnTo>
                      <a:pt x="6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" name="Google Shape;327;p21"/>
            <p:cNvSpPr/>
            <p:nvPr/>
          </p:nvSpPr>
          <p:spPr>
            <a:xfrm>
              <a:off x="5763452" y="3538769"/>
              <a:ext cx="75759" cy="72240"/>
            </a:xfrm>
            <a:custGeom>
              <a:avLst/>
              <a:gdLst/>
              <a:ahLst/>
              <a:cxnLst/>
              <a:rect l="l" t="t" r="r" b="b"/>
              <a:pathLst>
                <a:path w="366" h="349" extrusionOk="0">
                  <a:moveTo>
                    <a:pt x="62" y="0"/>
                  </a:moveTo>
                  <a:cubicBezTo>
                    <a:pt x="49" y="0"/>
                    <a:pt x="35" y="5"/>
                    <a:pt x="25" y="15"/>
                  </a:cubicBezTo>
                  <a:cubicBezTo>
                    <a:pt x="0" y="35"/>
                    <a:pt x="0" y="69"/>
                    <a:pt x="25" y="89"/>
                  </a:cubicBezTo>
                  <a:lnTo>
                    <a:pt x="109" y="173"/>
                  </a:lnTo>
                  <a:lnTo>
                    <a:pt x="25" y="256"/>
                  </a:lnTo>
                  <a:cubicBezTo>
                    <a:pt x="0" y="281"/>
                    <a:pt x="0" y="311"/>
                    <a:pt x="25" y="330"/>
                  </a:cubicBezTo>
                  <a:cubicBezTo>
                    <a:pt x="35" y="343"/>
                    <a:pt x="49" y="349"/>
                    <a:pt x="62" y="349"/>
                  </a:cubicBezTo>
                  <a:cubicBezTo>
                    <a:pt x="76" y="349"/>
                    <a:pt x="89" y="343"/>
                    <a:pt x="99" y="330"/>
                  </a:cubicBezTo>
                  <a:lnTo>
                    <a:pt x="183" y="247"/>
                  </a:lnTo>
                  <a:lnTo>
                    <a:pt x="267" y="330"/>
                  </a:lnTo>
                  <a:cubicBezTo>
                    <a:pt x="276" y="343"/>
                    <a:pt x="290" y="349"/>
                    <a:pt x="304" y="349"/>
                  </a:cubicBezTo>
                  <a:cubicBezTo>
                    <a:pt x="317" y="349"/>
                    <a:pt x="331" y="343"/>
                    <a:pt x="341" y="330"/>
                  </a:cubicBezTo>
                  <a:cubicBezTo>
                    <a:pt x="365" y="311"/>
                    <a:pt x="365" y="281"/>
                    <a:pt x="341" y="256"/>
                  </a:cubicBezTo>
                  <a:lnTo>
                    <a:pt x="257" y="173"/>
                  </a:lnTo>
                  <a:lnTo>
                    <a:pt x="341" y="89"/>
                  </a:lnTo>
                  <a:cubicBezTo>
                    <a:pt x="360" y="69"/>
                    <a:pt x="360" y="35"/>
                    <a:pt x="341" y="15"/>
                  </a:cubicBezTo>
                  <a:cubicBezTo>
                    <a:pt x="331" y="5"/>
                    <a:pt x="317" y="0"/>
                    <a:pt x="304" y="0"/>
                  </a:cubicBezTo>
                  <a:cubicBezTo>
                    <a:pt x="290" y="0"/>
                    <a:pt x="276" y="5"/>
                    <a:pt x="267" y="15"/>
                  </a:cubicBezTo>
                  <a:lnTo>
                    <a:pt x="183" y="99"/>
                  </a:lnTo>
                  <a:lnTo>
                    <a:pt x="99" y="15"/>
                  </a:lnTo>
                  <a:cubicBezTo>
                    <a:pt x="89" y="5"/>
                    <a:pt x="76" y="0"/>
                    <a:pt x="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3433330" y="2948011"/>
              <a:ext cx="74724" cy="72447"/>
            </a:xfrm>
            <a:custGeom>
              <a:avLst/>
              <a:gdLst/>
              <a:ahLst/>
              <a:cxnLst/>
              <a:rect l="l" t="t" r="r" b="b"/>
              <a:pathLst>
                <a:path w="361" h="350" extrusionOk="0">
                  <a:moveTo>
                    <a:pt x="58" y="1"/>
                  </a:moveTo>
                  <a:cubicBezTo>
                    <a:pt x="44" y="1"/>
                    <a:pt x="30" y="5"/>
                    <a:pt x="21" y="15"/>
                  </a:cubicBezTo>
                  <a:cubicBezTo>
                    <a:pt x="1" y="35"/>
                    <a:pt x="1" y="70"/>
                    <a:pt x="21" y="89"/>
                  </a:cubicBezTo>
                  <a:lnTo>
                    <a:pt x="104" y="173"/>
                  </a:lnTo>
                  <a:lnTo>
                    <a:pt x="21" y="257"/>
                  </a:lnTo>
                  <a:cubicBezTo>
                    <a:pt x="1" y="277"/>
                    <a:pt x="1" y="311"/>
                    <a:pt x="21" y="331"/>
                  </a:cubicBezTo>
                  <a:cubicBezTo>
                    <a:pt x="30" y="343"/>
                    <a:pt x="44" y="349"/>
                    <a:pt x="58" y="349"/>
                  </a:cubicBezTo>
                  <a:cubicBezTo>
                    <a:pt x="71" y="349"/>
                    <a:pt x="85" y="343"/>
                    <a:pt x="95" y="331"/>
                  </a:cubicBezTo>
                  <a:lnTo>
                    <a:pt x="178" y="247"/>
                  </a:lnTo>
                  <a:lnTo>
                    <a:pt x="262" y="331"/>
                  </a:lnTo>
                  <a:cubicBezTo>
                    <a:pt x="272" y="343"/>
                    <a:pt x="285" y="349"/>
                    <a:pt x="299" y="349"/>
                  </a:cubicBezTo>
                  <a:cubicBezTo>
                    <a:pt x="313" y="349"/>
                    <a:pt x="326" y="343"/>
                    <a:pt x="336" y="331"/>
                  </a:cubicBezTo>
                  <a:cubicBezTo>
                    <a:pt x="361" y="311"/>
                    <a:pt x="361" y="277"/>
                    <a:pt x="336" y="257"/>
                  </a:cubicBezTo>
                  <a:lnTo>
                    <a:pt x="252" y="173"/>
                  </a:lnTo>
                  <a:lnTo>
                    <a:pt x="336" y="89"/>
                  </a:lnTo>
                  <a:cubicBezTo>
                    <a:pt x="361" y="70"/>
                    <a:pt x="361" y="35"/>
                    <a:pt x="336" y="15"/>
                  </a:cubicBezTo>
                  <a:cubicBezTo>
                    <a:pt x="326" y="5"/>
                    <a:pt x="313" y="1"/>
                    <a:pt x="299" y="1"/>
                  </a:cubicBezTo>
                  <a:cubicBezTo>
                    <a:pt x="285" y="1"/>
                    <a:pt x="272" y="5"/>
                    <a:pt x="262" y="15"/>
                  </a:cubicBezTo>
                  <a:lnTo>
                    <a:pt x="178" y="99"/>
                  </a:lnTo>
                  <a:lnTo>
                    <a:pt x="95" y="15"/>
                  </a:lnTo>
                  <a:cubicBezTo>
                    <a:pt x="85" y="5"/>
                    <a:pt x="71" y="1"/>
                    <a:pt x="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" name="Google Shape;329;p21"/>
            <p:cNvCxnSpPr/>
            <p:nvPr/>
          </p:nvCxnSpPr>
          <p:spPr>
            <a:xfrm>
              <a:off x="2127350" y="2783400"/>
              <a:ext cx="0" cy="158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0" name="Google Shape;330;p21"/>
          <p:cNvCxnSpPr/>
          <p:nvPr/>
        </p:nvCxnSpPr>
        <p:spPr>
          <a:xfrm>
            <a:off x="4322516" y="1243251"/>
            <a:ext cx="0" cy="172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21"/>
          <p:cNvCxnSpPr/>
          <p:nvPr/>
        </p:nvCxnSpPr>
        <p:spPr>
          <a:xfrm>
            <a:off x="7052438" y="1877092"/>
            <a:ext cx="0" cy="156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3128A2B-86B4-4F50-A28E-474655B48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59887" y="1065803"/>
            <a:ext cx="1249576" cy="1159401"/>
          </a:xfrm>
          <a:prstGeom prst="rect">
            <a:avLst/>
          </a:prstGeom>
        </p:spPr>
      </p:pic>
      <p:sp>
        <p:nvSpPr>
          <p:cNvPr id="73" name="Google Shape;1601;p33">
            <a:extLst>
              <a:ext uri="{FF2B5EF4-FFF2-40B4-BE49-F238E27FC236}">
                <a16:creationId xmlns:a16="http://schemas.microsoft.com/office/drawing/2014/main" id="{DBD87C3F-F521-4DD6-8BEB-054118EF6A6C}"/>
              </a:ext>
            </a:extLst>
          </p:cNvPr>
          <p:cNvSpPr txBox="1"/>
          <p:nvPr/>
        </p:nvSpPr>
        <p:spPr>
          <a:xfrm>
            <a:off x="2425275" y="4159256"/>
            <a:ext cx="3793197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s-MX" dirty="0"/>
              <a:t>Facilita el intercambio de datos y funcionalidades entre sistemas de software.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M</a:t>
            </a:r>
            <a:r>
              <a:rPr lang="es-PE" b="1" dirty="0"/>
              <a:t>ETODOS DE COMUNICACION</a:t>
            </a:r>
            <a:endParaRPr b="1" dirty="0"/>
          </a:p>
        </p:txBody>
      </p:sp>
      <p:grpSp>
        <p:nvGrpSpPr>
          <p:cNvPr id="427" name="Google Shape;427;p23"/>
          <p:cNvGrpSpPr/>
          <p:nvPr/>
        </p:nvGrpSpPr>
        <p:grpSpPr>
          <a:xfrm>
            <a:off x="1525150" y="2603998"/>
            <a:ext cx="6122460" cy="635092"/>
            <a:chOff x="1702775" y="2556635"/>
            <a:chExt cx="5767200" cy="598240"/>
          </a:xfrm>
        </p:grpSpPr>
        <p:grpSp>
          <p:nvGrpSpPr>
            <p:cNvPr id="428" name="Google Shape;428;p23"/>
            <p:cNvGrpSpPr/>
            <p:nvPr/>
          </p:nvGrpSpPr>
          <p:grpSpPr>
            <a:xfrm>
              <a:off x="1702775" y="2859500"/>
              <a:ext cx="5767200" cy="295375"/>
              <a:chOff x="1702775" y="2859500"/>
              <a:chExt cx="5767200" cy="295375"/>
            </a:xfrm>
          </p:grpSpPr>
          <p:cxnSp>
            <p:nvCxnSpPr>
              <p:cNvPr id="429" name="Google Shape;429;p23"/>
              <p:cNvCxnSpPr/>
              <p:nvPr/>
            </p:nvCxnSpPr>
            <p:spPr>
              <a:xfrm>
                <a:off x="1702775" y="2859500"/>
                <a:ext cx="5767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23"/>
              <p:cNvCxnSpPr/>
              <p:nvPr/>
            </p:nvCxnSpPr>
            <p:spPr>
              <a:xfrm>
                <a:off x="1711850" y="2861775"/>
                <a:ext cx="0" cy="29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23"/>
              <p:cNvCxnSpPr/>
              <p:nvPr/>
            </p:nvCxnSpPr>
            <p:spPr>
              <a:xfrm>
                <a:off x="3628296" y="2861775"/>
                <a:ext cx="0" cy="29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23"/>
              <p:cNvCxnSpPr/>
              <p:nvPr/>
            </p:nvCxnSpPr>
            <p:spPr>
              <a:xfrm>
                <a:off x="5544742" y="2861775"/>
                <a:ext cx="0" cy="29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23"/>
              <p:cNvCxnSpPr/>
              <p:nvPr/>
            </p:nvCxnSpPr>
            <p:spPr>
              <a:xfrm>
                <a:off x="7461188" y="2861775"/>
                <a:ext cx="0" cy="293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34" name="Google Shape;434;p23"/>
            <p:cNvCxnSpPr/>
            <p:nvPr/>
          </p:nvCxnSpPr>
          <p:spPr>
            <a:xfrm>
              <a:off x="4584763" y="2556635"/>
              <a:ext cx="0" cy="29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5" name="Google Shape;435;p23"/>
          <p:cNvSpPr/>
          <p:nvPr/>
        </p:nvSpPr>
        <p:spPr>
          <a:xfrm>
            <a:off x="4548949" y="2621195"/>
            <a:ext cx="71530" cy="71529"/>
          </a:xfrm>
          <a:custGeom>
            <a:avLst/>
            <a:gdLst/>
            <a:ahLst/>
            <a:cxnLst/>
            <a:rect l="l" t="t" r="r" b="b"/>
            <a:pathLst>
              <a:path w="441" h="441" extrusionOk="0">
                <a:moveTo>
                  <a:pt x="221" y="0"/>
                </a:moveTo>
                <a:cubicBezTo>
                  <a:pt x="99" y="0"/>
                  <a:pt x="1" y="99"/>
                  <a:pt x="1" y="220"/>
                </a:cubicBezTo>
                <a:cubicBezTo>
                  <a:pt x="1" y="342"/>
                  <a:pt x="99" y="440"/>
                  <a:pt x="221" y="440"/>
                </a:cubicBezTo>
                <a:cubicBezTo>
                  <a:pt x="342" y="440"/>
                  <a:pt x="441" y="342"/>
                  <a:pt x="441" y="220"/>
                </a:cubicBezTo>
                <a:cubicBezTo>
                  <a:pt x="441" y="99"/>
                  <a:pt x="342" y="0"/>
                  <a:pt x="221" y="0"/>
                </a:cubicBezTo>
                <a:close/>
              </a:path>
            </a:pathLst>
          </a:custGeom>
          <a:solidFill>
            <a:srgbClr val="F9CB9C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4553815" y="2625899"/>
            <a:ext cx="61960" cy="61959"/>
          </a:xfrm>
          <a:custGeom>
            <a:avLst/>
            <a:gdLst/>
            <a:ahLst/>
            <a:cxnLst/>
            <a:rect l="l" t="t" r="r" b="b"/>
            <a:pathLst>
              <a:path w="382" h="382" extrusionOk="0">
                <a:moveTo>
                  <a:pt x="191" y="1"/>
                </a:moveTo>
                <a:cubicBezTo>
                  <a:pt x="86" y="1"/>
                  <a:pt x="0" y="86"/>
                  <a:pt x="0" y="191"/>
                </a:cubicBezTo>
                <a:cubicBezTo>
                  <a:pt x="0" y="297"/>
                  <a:pt x="86" y="382"/>
                  <a:pt x="191" y="382"/>
                </a:cubicBezTo>
                <a:cubicBezTo>
                  <a:pt x="296" y="382"/>
                  <a:pt x="381" y="297"/>
                  <a:pt x="381" y="191"/>
                </a:cubicBezTo>
                <a:cubicBezTo>
                  <a:pt x="381" y="86"/>
                  <a:pt x="296" y="1"/>
                  <a:pt x="191" y="1"/>
                </a:cubicBez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3"/>
          <p:cNvGrpSpPr/>
          <p:nvPr/>
        </p:nvGrpSpPr>
        <p:grpSpPr>
          <a:xfrm>
            <a:off x="4116995" y="1458919"/>
            <a:ext cx="934855" cy="1252238"/>
            <a:chOff x="4144227" y="1478000"/>
            <a:chExt cx="880610" cy="1179576"/>
          </a:xfrm>
        </p:grpSpPr>
        <p:sp>
          <p:nvSpPr>
            <p:cNvPr id="438" name="Google Shape;438;p23"/>
            <p:cNvSpPr/>
            <p:nvPr/>
          </p:nvSpPr>
          <p:spPr>
            <a:xfrm>
              <a:off x="4144227" y="1478000"/>
              <a:ext cx="880610" cy="1179576"/>
            </a:xfrm>
            <a:custGeom>
              <a:avLst/>
              <a:gdLst/>
              <a:ahLst/>
              <a:cxnLst/>
              <a:rect l="l" t="t" r="r" b="b"/>
              <a:pathLst>
                <a:path w="5764" h="7721" extrusionOk="0">
                  <a:moveTo>
                    <a:pt x="214" y="0"/>
                  </a:moveTo>
                  <a:cubicBezTo>
                    <a:pt x="96" y="0"/>
                    <a:pt x="1" y="95"/>
                    <a:pt x="1" y="210"/>
                  </a:cubicBezTo>
                  <a:lnTo>
                    <a:pt x="1" y="7507"/>
                  </a:lnTo>
                  <a:cubicBezTo>
                    <a:pt x="1" y="7625"/>
                    <a:pt x="96" y="7720"/>
                    <a:pt x="214" y="7720"/>
                  </a:cubicBezTo>
                  <a:lnTo>
                    <a:pt x="5549" y="7720"/>
                  </a:lnTo>
                  <a:cubicBezTo>
                    <a:pt x="5668" y="7720"/>
                    <a:pt x="5763" y="7625"/>
                    <a:pt x="5763" y="7507"/>
                  </a:cubicBezTo>
                  <a:lnTo>
                    <a:pt x="5763" y="210"/>
                  </a:lnTo>
                  <a:cubicBezTo>
                    <a:pt x="5763" y="95"/>
                    <a:pt x="5668" y="0"/>
                    <a:pt x="5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4206850" y="1560600"/>
              <a:ext cx="755825" cy="978031"/>
            </a:xfrm>
            <a:custGeom>
              <a:avLst/>
              <a:gdLst/>
              <a:ahLst/>
              <a:cxnLst/>
              <a:rect l="l" t="t" r="r" b="b"/>
              <a:pathLst>
                <a:path w="5109" h="6611" extrusionOk="0">
                  <a:moveTo>
                    <a:pt x="184" y="1"/>
                  </a:moveTo>
                  <a:cubicBezTo>
                    <a:pt x="82" y="1"/>
                    <a:pt x="0" y="83"/>
                    <a:pt x="0" y="185"/>
                  </a:cubicBezTo>
                  <a:lnTo>
                    <a:pt x="0" y="6424"/>
                  </a:lnTo>
                  <a:cubicBezTo>
                    <a:pt x="0" y="6529"/>
                    <a:pt x="82" y="6611"/>
                    <a:pt x="184" y="6611"/>
                  </a:cubicBezTo>
                  <a:lnTo>
                    <a:pt x="4922" y="6611"/>
                  </a:lnTo>
                  <a:cubicBezTo>
                    <a:pt x="5023" y="6611"/>
                    <a:pt x="5109" y="6529"/>
                    <a:pt x="5109" y="6424"/>
                  </a:cubicBezTo>
                  <a:lnTo>
                    <a:pt x="5109" y="185"/>
                  </a:lnTo>
                  <a:cubicBezTo>
                    <a:pt x="5109" y="83"/>
                    <a:pt x="5023" y="1"/>
                    <a:pt x="4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0" name="Google Shape;440;p23"/>
            <p:cNvGrpSpPr/>
            <p:nvPr/>
          </p:nvGrpSpPr>
          <p:grpSpPr>
            <a:xfrm>
              <a:off x="4281268" y="1799593"/>
              <a:ext cx="606985" cy="370632"/>
              <a:chOff x="4281268" y="1951993"/>
              <a:chExt cx="606985" cy="370632"/>
            </a:xfrm>
          </p:grpSpPr>
          <p:sp>
            <p:nvSpPr>
              <p:cNvPr id="441" name="Google Shape;441;p23"/>
              <p:cNvSpPr/>
              <p:nvPr/>
            </p:nvSpPr>
            <p:spPr>
              <a:xfrm>
                <a:off x="4281268" y="1951993"/>
                <a:ext cx="606985" cy="370632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2426" extrusionOk="0">
                    <a:moveTo>
                      <a:pt x="69" y="1"/>
                    </a:moveTo>
                    <a:cubicBezTo>
                      <a:pt x="30" y="1"/>
                      <a:pt x="0" y="30"/>
                      <a:pt x="0" y="70"/>
                    </a:cubicBezTo>
                    <a:lnTo>
                      <a:pt x="0" y="2356"/>
                    </a:lnTo>
                    <a:cubicBezTo>
                      <a:pt x="0" y="2393"/>
                      <a:pt x="30" y="2425"/>
                      <a:pt x="69" y="2425"/>
                    </a:cubicBezTo>
                    <a:lnTo>
                      <a:pt x="3903" y="2425"/>
                    </a:lnTo>
                    <a:cubicBezTo>
                      <a:pt x="3940" y="2425"/>
                      <a:pt x="3972" y="2393"/>
                      <a:pt x="3972" y="2356"/>
                    </a:cubicBezTo>
                    <a:lnTo>
                      <a:pt x="3972" y="70"/>
                    </a:lnTo>
                    <a:cubicBezTo>
                      <a:pt x="3972" y="30"/>
                      <a:pt x="3940" y="1"/>
                      <a:pt x="39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4281268" y="2004701"/>
                <a:ext cx="606985" cy="7348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81" extrusionOk="0">
                    <a:moveTo>
                      <a:pt x="0" y="1"/>
                    </a:moveTo>
                    <a:lnTo>
                      <a:pt x="0" y="481"/>
                    </a:lnTo>
                    <a:lnTo>
                      <a:pt x="3972" y="481"/>
                    </a:lnTo>
                    <a:lnTo>
                      <a:pt x="397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4318392" y="2127686"/>
                <a:ext cx="414791" cy="44305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290" extrusionOk="0">
                    <a:moveTo>
                      <a:pt x="1" y="1"/>
                    </a:moveTo>
                    <a:lnTo>
                      <a:pt x="1" y="290"/>
                    </a:lnTo>
                    <a:lnTo>
                      <a:pt x="2714" y="290"/>
                    </a:lnTo>
                    <a:lnTo>
                      <a:pt x="27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4757014" y="2127686"/>
                <a:ext cx="93653" cy="44305"/>
              </a:xfrm>
              <a:custGeom>
                <a:avLst/>
                <a:gdLst/>
                <a:ahLst/>
                <a:cxnLst/>
                <a:rect l="l" t="t" r="r" b="b"/>
                <a:pathLst>
                  <a:path w="613" h="290" extrusionOk="0">
                    <a:moveTo>
                      <a:pt x="1" y="1"/>
                    </a:moveTo>
                    <a:lnTo>
                      <a:pt x="1" y="290"/>
                    </a:lnTo>
                    <a:lnTo>
                      <a:pt x="612" y="290"/>
                    </a:lnTo>
                    <a:lnTo>
                      <a:pt x="6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4417147" y="2241198"/>
                <a:ext cx="52861" cy="52860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46" extrusionOk="0">
                    <a:moveTo>
                      <a:pt x="174" y="0"/>
                    </a:moveTo>
                    <a:cubicBezTo>
                      <a:pt x="76" y="0"/>
                      <a:pt x="0" y="76"/>
                      <a:pt x="0" y="171"/>
                    </a:cubicBezTo>
                    <a:cubicBezTo>
                      <a:pt x="0" y="270"/>
                      <a:pt x="76" y="345"/>
                      <a:pt x="174" y="345"/>
                    </a:cubicBezTo>
                    <a:cubicBezTo>
                      <a:pt x="269" y="345"/>
                      <a:pt x="345" y="270"/>
                      <a:pt x="345" y="171"/>
                    </a:cubicBezTo>
                    <a:cubicBezTo>
                      <a:pt x="345" y="76"/>
                      <a:pt x="269" y="0"/>
                      <a:pt x="174" y="0"/>
                    </a:cubicBez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4318398" y="2245171"/>
                <a:ext cx="66917" cy="44763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93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437" y="293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rgbClr val="E691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23"/>
          <p:cNvGrpSpPr/>
          <p:nvPr/>
        </p:nvGrpSpPr>
        <p:grpSpPr>
          <a:xfrm>
            <a:off x="2594251" y="1449325"/>
            <a:ext cx="3078498" cy="1344877"/>
            <a:chOff x="2709841" y="1468962"/>
            <a:chExt cx="2899866" cy="1266839"/>
          </a:xfrm>
        </p:grpSpPr>
        <p:sp>
          <p:nvSpPr>
            <p:cNvPr id="448" name="Google Shape;448;p23"/>
            <p:cNvSpPr/>
            <p:nvPr/>
          </p:nvSpPr>
          <p:spPr>
            <a:xfrm>
              <a:off x="4121616" y="2311087"/>
              <a:ext cx="925679" cy="424715"/>
            </a:xfrm>
            <a:custGeom>
              <a:avLst/>
              <a:gdLst/>
              <a:ahLst/>
              <a:cxnLst/>
              <a:rect l="l" t="t" r="r" b="b"/>
              <a:pathLst>
                <a:path w="6059" h="2780" extrusionOk="0">
                  <a:moveTo>
                    <a:pt x="2948" y="1"/>
                  </a:moveTo>
                  <a:cubicBezTo>
                    <a:pt x="2501" y="1"/>
                    <a:pt x="2100" y="211"/>
                    <a:pt x="1847" y="539"/>
                  </a:cubicBezTo>
                  <a:cubicBezTo>
                    <a:pt x="1808" y="536"/>
                    <a:pt x="1772" y="533"/>
                    <a:pt x="1732" y="533"/>
                  </a:cubicBezTo>
                  <a:cubicBezTo>
                    <a:pt x="1229" y="533"/>
                    <a:pt x="809" y="894"/>
                    <a:pt x="720" y="1371"/>
                  </a:cubicBezTo>
                  <a:lnTo>
                    <a:pt x="707" y="1371"/>
                  </a:lnTo>
                  <a:cubicBezTo>
                    <a:pt x="316" y="1371"/>
                    <a:pt x="1" y="1686"/>
                    <a:pt x="1" y="2077"/>
                  </a:cubicBezTo>
                  <a:cubicBezTo>
                    <a:pt x="1" y="2465"/>
                    <a:pt x="316" y="2780"/>
                    <a:pt x="707" y="2780"/>
                  </a:cubicBezTo>
                  <a:lnTo>
                    <a:pt x="5353" y="2780"/>
                  </a:lnTo>
                  <a:cubicBezTo>
                    <a:pt x="5743" y="2780"/>
                    <a:pt x="6059" y="2465"/>
                    <a:pt x="6059" y="2077"/>
                  </a:cubicBezTo>
                  <a:cubicBezTo>
                    <a:pt x="6059" y="1686"/>
                    <a:pt x="5743" y="1371"/>
                    <a:pt x="5353" y="1371"/>
                  </a:cubicBezTo>
                  <a:lnTo>
                    <a:pt x="5277" y="1371"/>
                  </a:lnTo>
                  <a:cubicBezTo>
                    <a:pt x="5172" y="993"/>
                    <a:pt x="4824" y="714"/>
                    <a:pt x="4410" y="714"/>
                  </a:cubicBezTo>
                  <a:cubicBezTo>
                    <a:pt x="4331" y="714"/>
                    <a:pt x="4252" y="727"/>
                    <a:pt x="4180" y="743"/>
                  </a:cubicBezTo>
                  <a:cubicBezTo>
                    <a:pt x="3946" y="303"/>
                    <a:pt x="3483" y="1"/>
                    <a:pt x="29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2709841" y="1468962"/>
              <a:ext cx="925679" cy="424714"/>
            </a:xfrm>
            <a:custGeom>
              <a:avLst/>
              <a:gdLst/>
              <a:ahLst/>
              <a:cxnLst/>
              <a:rect l="l" t="t" r="r" b="b"/>
              <a:pathLst>
                <a:path w="6059" h="2780" extrusionOk="0">
                  <a:moveTo>
                    <a:pt x="2948" y="1"/>
                  </a:moveTo>
                  <a:cubicBezTo>
                    <a:pt x="2501" y="1"/>
                    <a:pt x="2100" y="211"/>
                    <a:pt x="1847" y="539"/>
                  </a:cubicBezTo>
                  <a:cubicBezTo>
                    <a:pt x="1808" y="536"/>
                    <a:pt x="1772" y="533"/>
                    <a:pt x="1732" y="533"/>
                  </a:cubicBezTo>
                  <a:cubicBezTo>
                    <a:pt x="1229" y="533"/>
                    <a:pt x="809" y="894"/>
                    <a:pt x="720" y="1371"/>
                  </a:cubicBezTo>
                  <a:lnTo>
                    <a:pt x="707" y="1371"/>
                  </a:lnTo>
                  <a:cubicBezTo>
                    <a:pt x="316" y="1371"/>
                    <a:pt x="1" y="1686"/>
                    <a:pt x="1" y="2077"/>
                  </a:cubicBezTo>
                  <a:cubicBezTo>
                    <a:pt x="1" y="2465"/>
                    <a:pt x="316" y="2780"/>
                    <a:pt x="707" y="2780"/>
                  </a:cubicBezTo>
                  <a:lnTo>
                    <a:pt x="5353" y="2780"/>
                  </a:lnTo>
                  <a:cubicBezTo>
                    <a:pt x="5743" y="2780"/>
                    <a:pt x="6059" y="2465"/>
                    <a:pt x="6059" y="2077"/>
                  </a:cubicBezTo>
                  <a:cubicBezTo>
                    <a:pt x="6059" y="1686"/>
                    <a:pt x="5743" y="1371"/>
                    <a:pt x="5353" y="1371"/>
                  </a:cubicBezTo>
                  <a:lnTo>
                    <a:pt x="5277" y="1371"/>
                  </a:lnTo>
                  <a:cubicBezTo>
                    <a:pt x="5172" y="993"/>
                    <a:pt x="4824" y="714"/>
                    <a:pt x="4410" y="714"/>
                  </a:cubicBezTo>
                  <a:cubicBezTo>
                    <a:pt x="4331" y="714"/>
                    <a:pt x="4252" y="727"/>
                    <a:pt x="4180" y="743"/>
                  </a:cubicBezTo>
                  <a:cubicBezTo>
                    <a:pt x="3946" y="303"/>
                    <a:pt x="3483" y="1"/>
                    <a:pt x="29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4684028" y="1747450"/>
              <a:ext cx="925679" cy="424715"/>
            </a:xfrm>
            <a:custGeom>
              <a:avLst/>
              <a:gdLst/>
              <a:ahLst/>
              <a:cxnLst/>
              <a:rect l="l" t="t" r="r" b="b"/>
              <a:pathLst>
                <a:path w="6059" h="2780" extrusionOk="0">
                  <a:moveTo>
                    <a:pt x="2948" y="1"/>
                  </a:moveTo>
                  <a:cubicBezTo>
                    <a:pt x="2501" y="1"/>
                    <a:pt x="2100" y="211"/>
                    <a:pt x="1847" y="539"/>
                  </a:cubicBezTo>
                  <a:cubicBezTo>
                    <a:pt x="1808" y="536"/>
                    <a:pt x="1772" y="533"/>
                    <a:pt x="1732" y="533"/>
                  </a:cubicBezTo>
                  <a:cubicBezTo>
                    <a:pt x="1229" y="533"/>
                    <a:pt x="809" y="894"/>
                    <a:pt x="720" y="1371"/>
                  </a:cubicBezTo>
                  <a:lnTo>
                    <a:pt x="707" y="1371"/>
                  </a:lnTo>
                  <a:cubicBezTo>
                    <a:pt x="316" y="1371"/>
                    <a:pt x="1" y="1686"/>
                    <a:pt x="1" y="2077"/>
                  </a:cubicBezTo>
                  <a:cubicBezTo>
                    <a:pt x="1" y="2465"/>
                    <a:pt x="316" y="2780"/>
                    <a:pt x="707" y="2780"/>
                  </a:cubicBezTo>
                  <a:lnTo>
                    <a:pt x="5353" y="2780"/>
                  </a:lnTo>
                  <a:cubicBezTo>
                    <a:pt x="5743" y="2780"/>
                    <a:pt x="6059" y="2465"/>
                    <a:pt x="6059" y="2077"/>
                  </a:cubicBezTo>
                  <a:cubicBezTo>
                    <a:pt x="6059" y="1686"/>
                    <a:pt x="5743" y="1371"/>
                    <a:pt x="5353" y="1371"/>
                  </a:cubicBezTo>
                  <a:lnTo>
                    <a:pt x="5277" y="1371"/>
                  </a:lnTo>
                  <a:cubicBezTo>
                    <a:pt x="5172" y="993"/>
                    <a:pt x="4824" y="714"/>
                    <a:pt x="4410" y="714"/>
                  </a:cubicBezTo>
                  <a:cubicBezTo>
                    <a:pt x="4331" y="714"/>
                    <a:pt x="4252" y="727"/>
                    <a:pt x="4180" y="743"/>
                  </a:cubicBezTo>
                  <a:cubicBezTo>
                    <a:pt x="3946" y="303"/>
                    <a:pt x="3483" y="1"/>
                    <a:pt x="29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3"/>
          <p:cNvSpPr txBox="1"/>
          <p:nvPr/>
        </p:nvSpPr>
        <p:spPr>
          <a:xfrm>
            <a:off x="764050" y="3965025"/>
            <a:ext cx="15327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b="1" dirty="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s-PE" sz="4000" b="1" dirty="0">
                <a:latin typeface="Roboto"/>
                <a:ea typeface="Roboto"/>
                <a:cs typeface="Roboto"/>
                <a:sym typeface="Roboto"/>
              </a:rPr>
              <a:t>ET</a:t>
            </a:r>
            <a:endParaRPr sz="4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23"/>
          <p:cNvSpPr txBox="1"/>
          <p:nvPr/>
        </p:nvSpPr>
        <p:spPr>
          <a:xfrm>
            <a:off x="2800022" y="3965025"/>
            <a:ext cx="15327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4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endParaRPr sz="44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4835991" y="3965025"/>
            <a:ext cx="15327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endParaRPr sz="12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23"/>
          <p:cNvSpPr txBox="1"/>
          <p:nvPr/>
        </p:nvSpPr>
        <p:spPr>
          <a:xfrm>
            <a:off x="6665940" y="3947862"/>
            <a:ext cx="1868033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4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sz="16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455;p23"/>
          <p:cNvGrpSpPr/>
          <p:nvPr/>
        </p:nvGrpSpPr>
        <p:grpSpPr>
          <a:xfrm>
            <a:off x="7344073" y="3249740"/>
            <a:ext cx="588420" cy="587924"/>
            <a:chOff x="7184051" y="3066212"/>
            <a:chExt cx="554277" cy="553809"/>
          </a:xfrm>
        </p:grpSpPr>
        <p:sp>
          <p:nvSpPr>
            <p:cNvPr id="456" name="Google Shape;456;p23"/>
            <p:cNvSpPr/>
            <p:nvPr/>
          </p:nvSpPr>
          <p:spPr>
            <a:xfrm>
              <a:off x="7184051" y="3066212"/>
              <a:ext cx="554277" cy="553809"/>
            </a:xfrm>
            <a:custGeom>
              <a:avLst/>
              <a:gdLst/>
              <a:ahLst/>
              <a:cxnLst/>
              <a:rect l="l" t="t" r="r" b="b"/>
              <a:pathLst>
                <a:path w="3628" h="3625" extrusionOk="0">
                  <a:moveTo>
                    <a:pt x="415" y="1"/>
                  </a:moveTo>
                  <a:cubicBezTo>
                    <a:pt x="188" y="1"/>
                    <a:pt x="1" y="185"/>
                    <a:pt x="1" y="415"/>
                  </a:cubicBezTo>
                  <a:lnTo>
                    <a:pt x="1" y="3211"/>
                  </a:lnTo>
                  <a:cubicBezTo>
                    <a:pt x="1" y="3441"/>
                    <a:pt x="188" y="3624"/>
                    <a:pt x="415" y="3624"/>
                  </a:cubicBezTo>
                  <a:lnTo>
                    <a:pt x="3214" y="3624"/>
                  </a:lnTo>
                  <a:cubicBezTo>
                    <a:pt x="3440" y="3624"/>
                    <a:pt x="3628" y="3441"/>
                    <a:pt x="3628" y="3211"/>
                  </a:cubicBezTo>
                  <a:lnTo>
                    <a:pt x="3628" y="415"/>
                  </a:lnTo>
                  <a:cubicBezTo>
                    <a:pt x="3628" y="185"/>
                    <a:pt x="3440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7231259" y="3113420"/>
              <a:ext cx="459860" cy="459394"/>
            </a:xfrm>
            <a:custGeom>
              <a:avLst/>
              <a:gdLst/>
              <a:ahLst/>
              <a:cxnLst/>
              <a:rect l="l" t="t" r="r" b="b"/>
              <a:pathLst>
                <a:path w="3010" h="3007" extrusionOk="0">
                  <a:moveTo>
                    <a:pt x="145" y="1"/>
                  </a:moveTo>
                  <a:cubicBezTo>
                    <a:pt x="66" y="1"/>
                    <a:pt x="1" y="63"/>
                    <a:pt x="1" y="145"/>
                  </a:cubicBezTo>
                  <a:lnTo>
                    <a:pt x="1" y="2865"/>
                  </a:lnTo>
                  <a:cubicBezTo>
                    <a:pt x="1" y="2944"/>
                    <a:pt x="66" y="3007"/>
                    <a:pt x="145" y="3007"/>
                  </a:cubicBezTo>
                  <a:lnTo>
                    <a:pt x="2865" y="3007"/>
                  </a:lnTo>
                  <a:cubicBezTo>
                    <a:pt x="2944" y="3007"/>
                    <a:pt x="3010" y="2944"/>
                    <a:pt x="3010" y="2865"/>
                  </a:cubicBezTo>
                  <a:lnTo>
                    <a:pt x="3010" y="145"/>
                  </a:lnTo>
                  <a:cubicBezTo>
                    <a:pt x="3010" y="63"/>
                    <a:pt x="2944" y="1"/>
                    <a:pt x="28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8" name="Google Shape;458;p23"/>
            <p:cNvGrpSpPr/>
            <p:nvPr/>
          </p:nvGrpSpPr>
          <p:grpSpPr>
            <a:xfrm>
              <a:off x="7320927" y="3200828"/>
              <a:ext cx="280547" cy="279190"/>
              <a:chOff x="-62151950" y="4111775"/>
              <a:chExt cx="318225" cy="316650"/>
            </a:xfrm>
          </p:grpSpPr>
          <p:sp>
            <p:nvSpPr>
              <p:cNvPr id="459" name="Google Shape;459;p23"/>
              <p:cNvSpPr/>
              <p:nvPr/>
            </p:nvSpPr>
            <p:spPr>
              <a:xfrm>
                <a:off x="-62151950" y="4407925"/>
                <a:ext cx="31822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441"/>
                    </a:cubicBezTo>
                    <a:cubicBezTo>
                      <a:pt x="1" y="662"/>
                      <a:pt x="221" y="819"/>
                      <a:pt x="442" y="819"/>
                    </a:cubicBezTo>
                    <a:lnTo>
                      <a:pt x="12288" y="819"/>
                    </a:lnTo>
                    <a:cubicBezTo>
                      <a:pt x="12540" y="819"/>
                      <a:pt x="12697" y="630"/>
                      <a:pt x="12697" y="441"/>
                    </a:cubicBezTo>
                    <a:cubicBezTo>
                      <a:pt x="12729" y="158"/>
                      <a:pt x="12540" y="0"/>
                      <a:pt x="122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-62151950" y="4283475"/>
                <a:ext cx="843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4160" extrusionOk="0">
                    <a:moveTo>
                      <a:pt x="1009" y="0"/>
                    </a:moveTo>
                    <a:cubicBezTo>
                      <a:pt x="442" y="0"/>
                      <a:pt x="1" y="442"/>
                      <a:pt x="1" y="1009"/>
                    </a:cubicBezTo>
                    <a:lnTo>
                      <a:pt x="1" y="3214"/>
                    </a:lnTo>
                    <a:cubicBezTo>
                      <a:pt x="64" y="3718"/>
                      <a:pt x="473" y="4159"/>
                      <a:pt x="1009" y="4159"/>
                    </a:cubicBezTo>
                    <a:lnTo>
                      <a:pt x="2363" y="4159"/>
                    </a:lnTo>
                    <a:cubicBezTo>
                      <a:pt x="2931" y="4159"/>
                      <a:pt x="3372" y="3718"/>
                      <a:pt x="3372" y="3214"/>
                    </a:cubicBezTo>
                    <a:lnTo>
                      <a:pt x="3372" y="1009"/>
                    </a:lnTo>
                    <a:cubicBezTo>
                      <a:pt x="3372" y="442"/>
                      <a:pt x="2931" y="0"/>
                      <a:pt x="23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-62033800" y="4111775"/>
                <a:ext cx="8272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11028" extrusionOk="0">
                    <a:moveTo>
                      <a:pt x="946" y="0"/>
                    </a:moveTo>
                    <a:cubicBezTo>
                      <a:pt x="410" y="0"/>
                      <a:pt x="0" y="410"/>
                      <a:pt x="0" y="977"/>
                    </a:cubicBezTo>
                    <a:lnTo>
                      <a:pt x="0" y="10082"/>
                    </a:lnTo>
                    <a:cubicBezTo>
                      <a:pt x="0" y="10618"/>
                      <a:pt x="441" y="11027"/>
                      <a:pt x="946" y="11027"/>
                    </a:cubicBezTo>
                    <a:lnTo>
                      <a:pt x="2332" y="11027"/>
                    </a:lnTo>
                    <a:cubicBezTo>
                      <a:pt x="2899" y="11027"/>
                      <a:pt x="3308" y="10586"/>
                      <a:pt x="3308" y="10082"/>
                    </a:cubicBezTo>
                    <a:lnTo>
                      <a:pt x="3308" y="977"/>
                    </a:lnTo>
                    <a:cubicBezTo>
                      <a:pt x="3308" y="410"/>
                      <a:pt x="2899" y="0"/>
                      <a:pt x="2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-61916450" y="4200775"/>
                <a:ext cx="82725" cy="186700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7468" extrusionOk="0">
                    <a:moveTo>
                      <a:pt x="946" y="0"/>
                    </a:moveTo>
                    <a:cubicBezTo>
                      <a:pt x="410" y="0"/>
                      <a:pt x="1" y="442"/>
                      <a:pt x="1" y="1009"/>
                    </a:cubicBezTo>
                    <a:lnTo>
                      <a:pt x="1" y="6522"/>
                    </a:lnTo>
                    <a:cubicBezTo>
                      <a:pt x="1" y="7058"/>
                      <a:pt x="442" y="7467"/>
                      <a:pt x="946" y="7467"/>
                    </a:cubicBezTo>
                    <a:lnTo>
                      <a:pt x="2332" y="7467"/>
                    </a:lnTo>
                    <a:cubicBezTo>
                      <a:pt x="2868" y="7467"/>
                      <a:pt x="3309" y="7026"/>
                      <a:pt x="3309" y="6522"/>
                    </a:cubicBezTo>
                    <a:lnTo>
                      <a:pt x="3309" y="1009"/>
                    </a:lnTo>
                    <a:cubicBezTo>
                      <a:pt x="3309" y="442"/>
                      <a:pt x="2868" y="0"/>
                      <a:pt x="2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23"/>
          <p:cNvGrpSpPr/>
          <p:nvPr/>
        </p:nvGrpSpPr>
        <p:grpSpPr>
          <a:xfrm>
            <a:off x="3272528" y="3249740"/>
            <a:ext cx="587771" cy="587924"/>
            <a:chOff x="3348761" y="3066212"/>
            <a:chExt cx="553666" cy="553809"/>
          </a:xfrm>
        </p:grpSpPr>
        <p:sp>
          <p:nvSpPr>
            <p:cNvPr id="464" name="Google Shape;464;p23"/>
            <p:cNvSpPr/>
            <p:nvPr/>
          </p:nvSpPr>
          <p:spPr>
            <a:xfrm>
              <a:off x="3348761" y="3066212"/>
              <a:ext cx="553666" cy="553809"/>
            </a:xfrm>
            <a:custGeom>
              <a:avLst/>
              <a:gdLst/>
              <a:ahLst/>
              <a:cxnLst/>
              <a:rect l="l" t="t" r="r" b="b"/>
              <a:pathLst>
                <a:path w="3624" h="3625" extrusionOk="0">
                  <a:moveTo>
                    <a:pt x="414" y="1"/>
                  </a:moveTo>
                  <a:cubicBezTo>
                    <a:pt x="184" y="1"/>
                    <a:pt x="0" y="185"/>
                    <a:pt x="0" y="415"/>
                  </a:cubicBezTo>
                  <a:lnTo>
                    <a:pt x="0" y="3211"/>
                  </a:lnTo>
                  <a:cubicBezTo>
                    <a:pt x="0" y="3441"/>
                    <a:pt x="184" y="3624"/>
                    <a:pt x="414" y="3624"/>
                  </a:cubicBezTo>
                  <a:lnTo>
                    <a:pt x="3210" y="3624"/>
                  </a:lnTo>
                  <a:cubicBezTo>
                    <a:pt x="3440" y="3624"/>
                    <a:pt x="3624" y="3441"/>
                    <a:pt x="3624" y="3211"/>
                  </a:cubicBezTo>
                  <a:lnTo>
                    <a:pt x="3624" y="415"/>
                  </a:lnTo>
                  <a:cubicBezTo>
                    <a:pt x="3624" y="185"/>
                    <a:pt x="3440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3395969" y="3113420"/>
              <a:ext cx="459402" cy="459394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5" y="1"/>
                  </a:moveTo>
                  <a:cubicBezTo>
                    <a:pt x="66" y="1"/>
                    <a:pt x="0" y="63"/>
                    <a:pt x="0" y="145"/>
                  </a:cubicBezTo>
                  <a:lnTo>
                    <a:pt x="0" y="2865"/>
                  </a:lnTo>
                  <a:cubicBezTo>
                    <a:pt x="0" y="2944"/>
                    <a:pt x="66" y="3007"/>
                    <a:pt x="145" y="3007"/>
                  </a:cubicBezTo>
                  <a:lnTo>
                    <a:pt x="2865" y="3007"/>
                  </a:lnTo>
                  <a:cubicBezTo>
                    <a:pt x="2944" y="3007"/>
                    <a:pt x="3006" y="2944"/>
                    <a:pt x="3006" y="2865"/>
                  </a:cubicBezTo>
                  <a:lnTo>
                    <a:pt x="3006" y="145"/>
                  </a:lnTo>
                  <a:cubicBezTo>
                    <a:pt x="3006" y="63"/>
                    <a:pt x="2944" y="1"/>
                    <a:pt x="2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3473687" y="3221888"/>
              <a:ext cx="303809" cy="236910"/>
            </a:xfrm>
            <a:custGeom>
              <a:avLst/>
              <a:gdLst/>
              <a:ahLst/>
              <a:cxnLst/>
              <a:rect l="l" t="t" r="r" b="b"/>
              <a:pathLst>
                <a:path w="12729" h="9925" extrusionOk="0">
                  <a:moveTo>
                    <a:pt x="925" y="3644"/>
                  </a:moveTo>
                  <a:cubicBezTo>
                    <a:pt x="944" y="3644"/>
                    <a:pt x="963" y="3648"/>
                    <a:pt x="978" y="3655"/>
                  </a:cubicBezTo>
                  <a:lnTo>
                    <a:pt x="1608" y="3970"/>
                  </a:lnTo>
                  <a:lnTo>
                    <a:pt x="1608" y="5924"/>
                  </a:lnTo>
                  <a:lnTo>
                    <a:pt x="978" y="6239"/>
                  </a:lnTo>
                  <a:cubicBezTo>
                    <a:pt x="960" y="6256"/>
                    <a:pt x="937" y="6264"/>
                    <a:pt x="914" y="6264"/>
                  </a:cubicBezTo>
                  <a:cubicBezTo>
                    <a:pt x="854" y="6264"/>
                    <a:pt x="788" y="6212"/>
                    <a:pt x="788" y="6144"/>
                  </a:cubicBezTo>
                  <a:lnTo>
                    <a:pt x="788" y="3781"/>
                  </a:lnTo>
                  <a:cubicBezTo>
                    <a:pt x="788" y="3685"/>
                    <a:pt x="862" y="3644"/>
                    <a:pt x="925" y="3644"/>
                  </a:cubicBezTo>
                  <a:close/>
                  <a:moveTo>
                    <a:pt x="4128" y="7184"/>
                  </a:moveTo>
                  <a:lnTo>
                    <a:pt x="6963" y="8035"/>
                  </a:lnTo>
                  <a:cubicBezTo>
                    <a:pt x="6648" y="8507"/>
                    <a:pt x="6176" y="8759"/>
                    <a:pt x="5640" y="8759"/>
                  </a:cubicBezTo>
                  <a:cubicBezTo>
                    <a:pt x="4821" y="8759"/>
                    <a:pt x="4097" y="8066"/>
                    <a:pt x="4128" y="7184"/>
                  </a:cubicBezTo>
                  <a:close/>
                  <a:moveTo>
                    <a:pt x="11374" y="820"/>
                  </a:moveTo>
                  <a:cubicBezTo>
                    <a:pt x="11626" y="820"/>
                    <a:pt x="11815" y="1009"/>
                    <a:pt x="11815" y="1198"/>
                  </a:cubicBezTo>
                  <a:lnTo>
                    <a:pt x="11815" y="8665"/>
                  </a:lnTo>
                  <a:cubicBezTo>
                    <a:pt x="11815" y="8885"/>
                    <a:pt x="11626" y="9043"/>
                    <a:pt x="11374" y="9043"/>
                  </a:cubicBezTo>
                  <a:cubicBezTo>
                    <a:pt x="11154" y="9043"/>
                    <a:pt x="10996" y="8854"/>
                    <a:pt x="10996" y="8665"/>
                  </a:cubicBezTo>
                  <a:lnTo>
                    <a:pt x="10996" y="1198"/>
                  </a:lnTo>
                  <a:cubicBezTo>
                    <a:pt x="10996" y="977"/>
                    <a:pt x="11185" y="820"/>
                    <a:pt x="11374" y="820"/>
                  </a:cubicBezTo>
                  <a:close/>
                  <a:moveTo>
                    <a:pt x="11437" y="1"/>
                  </a:moveTo>
                  <a:cubicBezTo>
                    <a:pt x="10870" y="1"/>
                    <a:pt x="10366" y="379"/>
                    <a:pt x="10240" y="883"/>
                  </a:cubicBezTo>
                  <a:lnTo>
                    <a:pt x="2080" y="3246"/>
                  </a:lnTo>
                  <a:lnTo>
                    <a:pt x="1387" y="2899"/>
                  </a:lnTo>
                  <a:cubicBezTo>
                    <a:pt x="1251" y="2831"/>
                    <a:pt x="1109" y="2800"/>
                    <a:pt x="970" y="2800"/>
                  </a:cubicBezTo>
                  <a:cubicBezTo>
                    <a:pt x="466" y="2800"/>
                    <a:pt x="1" y="3213"/>
                    <a:pt x="1" y="3781"/>
                  </a:cubicBezTo>
                  <a:lnTo>
                    <a:pt x="1" y="6144"/>
                  </a:lnTo>
                  <a:cubicBezTo>
                    <a:pt x="1" y="6687"/>
                    <a:pt x="465" y="7095"/>
                    <a:pt x="983" y="7095"/>
                  </a:cubicBezTo>
                  <a:cubicBezTo>
                    <a:pt x="1127" y="7095"/>
                    <a:pt x="1275" y="7063"/>
                    <a:pt x="1419" y="6995"/>
                  </a:cubicBezTo>
                  <a:lnTo>
                    <a:pt x="2143" y="6648"/>
                  </a:lnTo>
                  <a:lnTo>
                    <a:pt x="3340" y="6995"/>
                  </a:lnTo>
                  <a:cubicBezTo>
                    <a:pt x="3151" y="8444"/>
                    <a:pt x="4286" y="9641"/>
                    <a:pt x="5672" y="9641"/>
                  </a:cubicBezTo>
                  <a:cubicBezTo>
                    <a:pt x="6585" y="9641"/>
                    <a:pt x="7405" y="9074"/>
                    <a:pt x="7814" y="8287"/>
                  </a:cubicBezTo>
                  <a:lnTo>
                    <a:pt x="10271" y="9011"/>
                  </a:lnTo>
                  <a:cubicBezTo>
                    <a:pt x="10429" y="9515"/>
                    <a:pt x="10902" y="9925"/>
                    <a:pt x="11469" y="9925"/>
                  </a:cubicBezTo>
                  <a:cubicBezTo>
                    <a:pt x="12130" y="9925"/>
                    <a:pt x="12729" y="9358"/>
                    <a:pt x="12729" y="8696"/>
                  </a:cubicBezTo>
                  <a:lnTo>
                    <a:pt x="12729" y="1261"/>
                  </a:lnTo>
                  <a:cubicBezTo>
                    <a:pt x="12634" y="536"/>
                    <a:pt x="12099" y="1"/>
                    <a:pt x="11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23"/>
          <p:cNvGrpSpPr/>
          <p:nvPr/>
        </p:nvGrpSpPr>
        <p:grpSpPr>
          <a:xfrm>
            <a:off x="1236188" y="3249740"/>
            <a:ext cx="588420" cy="587924"/>
            <a:chOff x="1430580" y="3066212"/>
            <a:chExt cx="554277" cy="553809"/>
          </a:xfrm>
        </p:grpSpPr>
        <p:sp>
          <p:nvSpPr>
            <p:cNvPr id="468" name="Google Shape;468;p23"/>
            <p:cNvSpPr/>
            <p:nvPr/>
          </p:nvSpPr>
          <p:spPr>
            <a:xfrm>
              <a:off x="1430580" y="3066212"/>
              <a:ext cx="554277" cy="553809"/>
            </a:xfrm>
            <a:custGeom>
              <a:avLst/>
              <a:gdLst/>
              <a:ahLst/>
              <a:cxnLst/>
              <a:rect l="l" t="t" r="r" b="b"/>
              <a:pathLst>
                <a:path w="3628" h="3625" extrusionOk="0">
                  <a:moveTo>
                    <a:pt x="415" y="1"/>
                  </a:moveTo>
                  <a:cubicBezTo>
                    <a:pt x="188" y="1"/>
                    <a:pt x="1" y="185"/>
                    <a:pt x="1" y="415"/>
                  </a:cubicBezTo>
                  <a:lnTo>
                    <a:pt x="1" y="3211"/>
                  </a:lnTo>
                  <a:cubicBezTo>
                    <a:pt x="1" y="3441"/>
                    <a:pt x="188" y="3624"/>
                    <a:pt x="415" y="3624"/>
                  </a:cubicBezTo>
                  <a:lnTo>
                    <a:pt x="3214" y="3624"/>
                  </a:lnTo>
                  <a:cubicBezTo>
                    <a:pt x="3441" y="3624"/>
                    <a:pt x="3628" y="3441"/>
                    <a:pt x="3628" y="3211"/>
                  </a:cubicBezTo>
                  <a:lnTo>
                    <a:pt x="3628" y="415"/>
                  </a:lnTo>
                  <a:cubicBezTo>
                    <a:pt x="3628" y="185"/>
                    <a:pt x="3441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1478399" y="3113420"/>
              <a:ext cx="459402" cy="459394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1" y="1"/>
                  </a:moveTo>
                  <a:cubicBezTo>
                    <a:pt x="62" y="1"/>
                    <a:pt x="0" y="63"/>
                    <a:pt x="0" y="145"/>
                  </a:cubicBezTo>
                  <a:lnTo>
                    <a:pt x="0" y="2865"/>
                  </a:lnTo>
                  <a:cubicBezTo>
                    <a:pt x="0" y="2944"/>
                    <a:pt x="62" y="3007"/>
                    <a:pt x="141" y="3007"/>
                  </a:cubicBezTo>
                  <a:lnTo>
                    <a:pt x="2862" y="3007"/>
                  </a:lnTo>
                  <a:cubicBezTo>
                    <a:pt x="2940" y="3007"/>
                    <a:pt x="3006" y="2944"/>
                    <a:pt x="3006" y="2865"/>
                  </a:cubicBezTo>
                  <a:lnTo>
                    <a:pt x="3006" y="145"/>
                  </a:lnTo>
                  <a:cubicBezTo>
                    <a:pt x="3006" y="63"/>
                    <a:pt x="2940" y="1"/>
                    <a:pt x="28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1566675" y="3199875"/>
              <a:ext cx="281588" cy="280932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6301" y="1356"/>
                  </a:moveTo>
                  <a:cubicBezTo>
                    <a:pt x="6522" y="1356"/>
                    <a:pt x="6711" y="1576"/>
                    <a:pt x="6711" y="1797"/>
                  </a:cubicBezTo>
                  <a:lnTo>
                    <a:pt x="6711" y="2269"/>
                  </a:lnTo>
                  <a:cubicBezTo>
                    <a:pt x="7656" y="2458"/>
                    <a:pt x="8349" y="3309"/>
                    <a:pt x="8349" y="4285"/>
                  </a:cubicBezTo>
                  <a:cubicBezTo>
                    <a:pt x="8349" y="4538"/>
                    <a:pt x="8160" y="4727"/>
                    <a:pt x="7971" y="4727"/>
                  </a:cubicBezTo>
                  <a:cubicBezTo>
                    <a:pt x="7719" y="4727"/>
                    <a:pt x="7530" y="4538"/>
                    <a:pt x="7530" y="4285"/>
                  </a:cubicBezTo>
                  <a:cubicBezTo>
                    <a:pt x="7530" y="3624"/>
                    <a:pt x="6994" y="3057"/>
                    <a:pt x="6301" y="3057"/>
                  </a:cubicBezTo>
                  <a:cubicBezTo>
                    <a:pt x="5640" y="3057"/>
                    <a:pt x="5073" y="3624"/>
                    <a:pt x="5073" y="4285"/>
                  </a:cubicBezTo>
                  <a:cubicBezTo>
                    <a:pt x="5073" y="4947"/>
                    <a:pt x="5829" y="5483"/>
                    <a:pt x="6585" y="6018"/>
                  </a:cubicBezTo>
                  <a:cubicBezTo>
                    <a:pt x="7435" y="6648"/>
                    <a:pt x="8412" y="7310"/>
                    <a:pt x="8412" y="8413"/>
                  </a:cubicBezTo>
                  <a:cubicBezTo>
                    <a:pt x="8412" y="9421"/>
                    <a:pt x="7687" y="10271"/>
                    <a:pt x="6742" y="10429"/>
                  </a:cubicBezTo>
                  <a:lnTo>
                    <a:pt x="6742" y="10901"/>
                  </a:lnTo>
                  <a:cubicBezTo>
                    <a:pt x="6742" y="11154"/>
                    <a:pt x="6553" y="11311"/>
                    <a:pt x="6364" y="11311"/>
                  </a:cubicBezTo>
                  <a:cubicBezTo>
                    <a:pt x="6144" y="11311"/>
                    <a:pt x="5955" y="11091"/>
                    <a:pt x="5955" y="10901"/>
                  </a:cubicBezTo>
                  <a:lnTo>
                    <a:pt x="5955" y="10429"/>
                  </a:lnTo>
                  <a:cubicBezTo>
                    <a:pt x="5010" y="10240"/>
                    <a:pt x="4316" y="9421"/>
                    <a:pt x="4316" y="8413"/>
                  </a:cubicBezTo>
                  <a:cubicBezTo>
                    <a:pt x="4316" y="8192"/>
                    <a:pt x="4505" y="8035"/>
                    <a:pt x="4694" y="8035"/>
                  </a:cubicBezTo>
                  <a:cubicBezTo>
                    <a:pt x="4884" y="8035"/>
                    <a:pt x="5136" y="8224"/>
                    <a:pt x="5136" y="8413"/>
                  </a:cubicBezTo>
                  <a:cubicBezTo>
                    <a:pt x="5136" y="9106"/>
                    <a:pt x="5671" y="9641"/>
                    <a:pt x="6364" y="9641"/>
                  </a:cubicBezTo>
                  <a:cubicBezTo>
                    <a:pt x="7026" y="9641"/>
                    <a:pt x="7561" y="9106"/>
                    <a:pt x="7561" y="8413"/>
                  </a:cubicBezTo>
                  <a:cubicBezTo>
                    <a:pt x="7561" y="7751"/>
                    <a:pt x="6868" y="7247"/>
                    <a:pt x="6081" y="6680"/>
                  </a:cubicBezTo>
                  <a:cubicBezTo>
                    <a:pt x="5199" y="6050"/>
                    <a:pt x="4253" y="5388"/>
                    <a:pt x="4253" y="4285"/>
                  </a:cubicBezTo>
                  <a:cubicBezTo>
                    <a:pt x="4253" y="3309"/>
                    <a:pt x="4978" y="2427"/>
                    <a:pt x="5923" y="2269"/>
                  </a:cubicBezTo>
                  <a:lnTo>
                    <a:pt x="5923" y="1797"/>
                  </a:lnTo>
                  <a:cubicBezTo>
                    <a:pt x="5923" y="1576"/>
                    <a:pt x="6112" y="1356"/>
                    <a:pt x="6301" y="135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836"/>
                    <a:pt x="0" y="6333"/>
                  </a:cubicBezTo>
                  <a:cubicBezTo>
                    <a:pt x="0" y="9830"/>
                    <a:pt x="2836" y="12666"/>
                    <a:pt x="6333" y="12666"/>
                  </a:cubicBezTo>
                  <a:cubicBezTo>
                    <a:pt x="9861" y="12666"/>
                    <a:pt x="12697" y="9830"/>
                    <a:pt x="12697" y="6333"/>
                  </a:cubicBezTo>
                  <a:cubicBezTo>
                    <a:pt x="12697" y="2836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23"/>
          <p:cNvGrpSpPr/>
          <p:nvPr/>
        </p:nvGrpSpPr>
        <p:grpSpPr>
          <a:xfrm>
            <a:off x="5308220" y="3249740"/>
            <a:ext cx="587934" cy="587924"/>
            <a:chOff x="5266330" y="3066212"/>
            <a:chExt cx="553818" cy="553809"/>
          </a:xfrm>
        </p:grpSpPr>
        <p:sp>
          <p:nvSpPr>
            <p:cNvPr id="472" name="Google Shape;472;p23"/>
            <p:cNvSpPr/>
            <p:nvPr/>
          </p:nvSpPr>
          <p:spPr>
            <a:xfrm>
              <a:off x="5266330" y="3066212"/>
              <a:ext cx="553818" cy="553809"/>
            </a:xfrm>
            <a:custGeom>
              <a:avLst/>
              <a:gdLst/>
              <a:ahLst/>
              <a:cxnLst/>
              <a:rect l="l" t="t" r="r" b="b"/>
              <a:pathLst>
                <a:path w="3625" h="3625" extrusionOk="0">
                  <a:moveTo>
                    <a:pt x="411" y="1"/>
                  </a:moveTo>
                  <a:cubicBezTo>
                    <a:pt x="185" y="1"/>
                    <a:pt x="1" y="185"/>
                    <a:pt x="1" y="415"/>
                  </a:cubicBezTo>
                  <a:lnTo>
                    <a:pt x="1" y="3211"/>
                  </a:lnTo>
                  <a:cubicBezTo>
                    <a:pt x="1" y="3441"/>
                    <a:pt x="185" y="3624"/>
                    <a:pt x="411" y="3624"/>
                  </a:cubicBezTo>
                  <a:lnTo>
                    <a:pt x="3210" y="3624"/>
                  </a:lnTo>
                  <a:cubicBezTo>
                    <a:pt x="3440" y="3624"/>
                    <a:pt x="3624" y="3441"/>
                    <a:pt x="3624" y="3211"/>
                  </a:cubicBezTo>
                  <a:lnTo>
                    <a:pt x="3624" y="415"/>
                  </a:lnTo>
                  <a:cubicBezTo>
                    <a:pt x="3624" y="185"/>
                    <a:pt x="3440" y="1"/>
                    <a:pt x="321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5313538" y="3113420"/>
              <a:ext cx="459402" cy="459394"/>
            </a:xfrm>
            <a:custGeom>
              <a:avLst/>
              <a:gdLst/>
              <a:ahLst/>
              <a:cxnLst/>
              <a:rect l="l" t="t" r="r" b="b"/>
              <a:pathLst>
                <a:path w="3007" h="3007" extrusionOk="0">
                  <a:moveTo>
                    <a:pt x="142" y="1"/>
                  </a:moveTo>
                  <a:cubicBezTo>
                    <a:pt x="63" y="1"/>
                    <a:pt x="0" y="63"/>
                    <a:pt x="0" y="145"/>
                  </a:cubicBezTo>
                  <a:lnTo>
                    <a:pt x="0" y="2865"/>
                  </a:lnTo>
                  <a:cubicBezTo>
                    <a:pt x="0" y="2944"/>
                    <a:pt x="63" y="3007"/>
                    <a:pt x="142" y="3007"/>
                  </a:cubicBezTo>
                  <a:lnTo>
                    <a:pt x="2862" y="3007"/>
                  </a:lnTo>
                  <a:cubicBezTo>
                    <a:pt x="2944" y="3007"/>
                    <a:pt x="3007" y="2944"/>
                    <a:pt x="3007" y="2865"/>
                  </a:cubicBezTo>
                  <a:lnTo>
                    <a:pt x="3007" y="145"/>
                  </a:lnTo>
                  <a:cubicBezTo>
                    <a:pt x="3007" y="63"/>
                    <a:pt x="2944" y="1"/>
                    <a:pt x="28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384550" y="3183001"/>
              <a:ext cx="317373" cy="317398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6427" y="3592"/>
                  </a:moveTo>
                  <a:cubicBezTo>
                    <a:pt x="7939" y="3592"/>
                    <a:pt x="9168" y="4821"/>
                    <a:pt x="9168" y="6365"/>
                  </a:cubicBezTo>
                  <a:cubicBezTo>
                    <a:pt x="9168" y="7846"/>
                    <a:pt x="7908" y="9106"/>
                    <a:pt x="6427" y="9106"/>
                  </a:cubicBezTo>
                  <a:cubicBezTo>
                    <a:pt x="4883" y="9106"/>
                    <a:pt x="3655" y="7877"/>
                    <a:pt x="3655" y="6365"/>
                  </a:cubicBezTo>
                  <a:cubicBezTo>
                    <a:pt x="3655" y="4821"/>
                    <a:pt x="4883" y="3592"/>
                    <a:pt x="6427" y="3592"/>
                  </a:cubicBez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52"/>
                  </a:cubicBezTo>
                  <a:lnTo>
                    <a:pt x="5009" y="1576"/>
                  </a:lnTo>
                  <a:cubicBezTo>
                    <a:pt x="4631" y="1702"/>
                    <a:pt x="4285" y="1828"/>
                    <a:pt x="3970" y="2017"/>
                  </a:cubicBezTo>
                  <a:lnTo>
                    <a:pt x="3466" y="1513"/>
                  </a:lnTo>
                  <a:cubicBezTo>
                    <a:pt x="3308" y="1356"/>
                    <a:pt x="3088" y="1277"/>
                    <a:pt x="2867" y="1277"/>
                  </a:cubicBezTo>
                  <a:cubicBezTo>
                    <a:pt x="2647" y="1277"/>
                    <a:pt x="2426" y="1356"/>
                    <a:pt x="2269" y="1513"/>
                  </a:cubicBezTo>
                  <a:lnTo>
                    <a:pt x="1481" y="2301"/>
                  </a:lnTo>
                  <a:cubicBezTo>
                    <a:pt x="1166" y="2616"/>
                    <a:pt x="1166" y="3151"/>
                    <a:pt x="1481" y="3466"/>
                  </a:cubicBezTo>
                  <a:lnTo>
                    <a:pt x="2017" y="4002"/>
                  </a:lnTo>
                  <a:cubicBezTo>
                    <a:pt x="1796" y="4317"/>
                    <a:pt x="1701" y="4664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7"/>
                    <a:pt x="0" y="5829"/>
                  </a:cubicBezTo>
                  <a:lnTo>
                    <a:pt x="0" y="6932"/>
                  </a:lnTo>
                  <a:cubicBezTo>
                    <a:pt x="0" y="7405"/>
                    <a:pt x="347" y="7783"/>
                    <a:pt x="819" y="7783"/>
                  </a:cubicBezTo>
                  <a:lnTo>
                    <a:pt x="1575" y="7783"/>
                  </a:lnTo>
                  <a:cubicBezTo>
                    <a:pt x="1701" y="8129"/>
                    <a:pt x="1796" y="8476"/>
                    <a:pt x="2017" y="8791"/>
                  </a:cubicBezTo>
                  <a:lnTo>
                    <a:pt x="1481" y="9295"/>
                  </a:lnTo>
                  <a:cubicBezTo>
                    <a:pt x="1166" y="9610"/>
                    <a:pt x="1166" y="10177"/>
                    <a:pt x="1481" y="10492"/>
                  </a:cubicBezTo>
                  <a:lnTo>
                    <a:pt x="2269" y="11280"/>
                  </a:lnTo>
                  <a:cubicBezTo>
                    <a:pt x="2426" y="11437"/>
                    <a:pt x="2647" y="11516"/>
                    <a:pt x="2867" y="11516"/>
                  </a:cubicBezTo>
                  <a:cubicBezTo>
                    <a:pt x="3088" y="11516"/>
                    <a:pt x="3308" y="11437"/>
                    <a:pt x="3466" y="11280"/>
                  </a:cubicBezTo>
                  <a:lnTo>
                    <a:pt x="3970" y="10776"/>
                  </a:lnTo>
                  <a:cubicBezTo>
                    <a:pt x="4285" y="10965"/>
                    <a:pt x="4631" y="11091"/>
                    <a:pt x="5009" y="11185"/>
                  </a:cubicBezTo>
                  <a:lnTo>
                    <a:pt x="5009" y="11941"/>
                  </a:lnTo>
                  <a:cubicBezTo>
                    <a:pt x="5009" y="12414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414"/>
                    <a:pt x="7750" y="11941"/>
                  </a:cubicBezTo>
                  <a:lnTo>
                    <a:pt x="7750" y="11185"/>
                  </a:lnTo>
                  <a:cubicBezTo>
                    <a:pt x="8097" y="11091"/>
                    <a:pt x="8475" y="10965"/>
                    <a:pt x="8790" y="10776"/>
                  </a:cubicBezTo>
                  <a:lnTo>
                    <a:pt x="9294" y="11280"/>
                  </a:lnTo>
                  <a:cubicBezTo>
                    <a:pt x="9452" y="11437"/>
                    <a:pt x="9664" y="11516"/>
                    <a:pt x="9877" y="11516"/>
                  </a:cubicBezTo>
                  <a:cubicBezTo>
                    <a:pt x="10090" y="11516"/>
                    <a:pt x="10302" y="11437"/>
                    <a:pt x="10460" y="11280"/>
                  </a:cubicBezTo>
                  <a:lnTo>
                    <a:pt x="11247" y="10492"/>
                  </a:lnTo>
                  <a:cubicBezTo>
                    <a:pt x="11563" y="10177"/>
                    <a:pt x="11563" y="9610"/>
                    <a:pt x="11247" y="9295"/>
                  </a:cubicBezTo>
                  <a:lnTo>
                    <a:pt x="10743" y="8791"/>
                  </a:lnTo>
                  <a:cubicBezTo>
                    <a:pt x="10932" y="8476"/>
                    <a:pt x="11058" y="8129"/>
                    <a:pt x="11184" y="7783"/>
                  </a:cubicBezTo>
                  <a:lnTo>
                    <a:pt x="11941" y="7783"/>
                  </a:lnTo>
                  <a:cubicBezTo>
                    <a:pt x="12413" y="7783"/>
                    <a:pt x="12760" y="7405"/>
                    <a:pt x="12760" y="6932"/>
                  </a:cubicBezTo>
                  <a:lnTo>
                    <a:pt x="12760" y="5829"/>
                  </a:lnTo>
                  <a:cubicBezTo>
                    <a:pt x="12760" y="5325"/>
                    <a:pt x="12350" y="4979"/>
                    <a:pt x="11941" y="4979"/>
                  </a:cubicBezTo>
                  <a:lnTo>
                    <a:pt x="11184" y="4979"/>
                  </a:lnTo>
                  <a:cubicBezTo>
                    <a:pt x="11058" y="4632"/>
                    <a:pt x="10932" y="4254"/>
                    <a:pt x="10743" y="3939"/>
                  </a:cubicBezTo>
                  <a:lnTo>
                    <a:pt x="11247" y="3435"/>
                  </a:lnTo>
                  <a:cubicBezTo>
                    <a:pt x="11563" y="3120"/>
                    <a:pt x="11563" y="2553"/>
                    <a:pt x="11247" y="2238"/>
                  </a:cubicBezTo>
                  <a:lnTo>
                    <a:pt x="10460" y="1450"/>
                  </a:lnTo>
                  <a:cubicBezTo>
                    <a:pt x="10302" y="1293"/>
                    <a:pt x="10090" y="1214"/>
                    <a:pt x="9877" y="1214"/>
                  </a:cubicBezTo>
                  <a:cubicBezTo>
                    <a:pt x="9664" y="1214"/>
                    <a:pt x="9452" y="1293"/>
                    <a:pt x="9294" y="1450"/>
                  </a:cubicBezTo>
                  <a:lnTo>
                    <a:pt x="8790" y="1986"/>
                  </a:lnTo>
                  <a:cubicBezTo>
                    <a:pt x="8475" y="1765"/>
                    <a:pt x="8097" y="1671"/>
                    <a:pt x="7750" y="1545"/>
                  </a:cubicBezTo>
                  <a:lnTo>
                    <a:pt x="7750" y="852"/>
                  </a:lnTo>
                  <a:cubicBezTo>
                    <a:pt x="7750" y="379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0104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31"/>
          <p:cNvGrpSpPr/>
          <p:nvPr/>
        </p:nvGrpSpPr>
        <p:grpSpPr>
          <a:xfrm>
            <a:off x="3898604" y="3275610"/>
            <a:ext cx="696077" cy="1867890"/>
            <a:chOff x="8787603" y="3001676"/>
            <a:chExt cx="798162" cy="2141830"/>
          </a:xfrm>
        </p:grpSpPr>
        <p:sp>
          <p:nvSpPr>
            <p:cNvPr id="1390" name="Google Shape;1390;p31"/>
            <p:cNvSpPr/>
            <p:nvPr/>
          </p:nvSpPr>
          <p:spPr>
            <a:xfrm>
              <a:off x="8787603" y="3001676"/>
              <a:ext cx="789150" cy="1280094"/>
            </a:xfrm>
            <a:custGeom>
              <a:avLst/>
              <a:gdLst/>
              <a:ahLst/>
              <a:cxnLst/>
              <a:rect l="l" t="t" r="r" b="b"/>
              <a:pathLst>
                <a:path w="4816" h="7812" extrusionOk="0">
                  <a:moveTo>
                    <a:pt x="1410" y="0"/>
                  </a:moveTo>
                  <a:cubicBezTo>
                    <a:pt x="1189" y="0"/>
                    <a:pt x="1001" y="183"/>
                    <a:pt x="1001" y="409"/>
                  </a:cubicBezTo>
                  <a:lnTo>
                    <a:pt x="1001" y="4007"/>
                  </a:lnTo>
                  <a:cubicBezTo>
                    <a:pt x="1001" y="4056"/>
                    <a:pt x="962" y="4096"/>
                    <a:pt x="913" y="4096"/>
                  </a:cubicBezTo>
                  <a:cubicBezTo>
                    <a:pt x="863" y="4096"/>
                    <a:pt x="824" y="4056"/>
                    <a:pt x="824" y="4007"/>
                  </a:cubicBezTo>
                  <a:lnTo>
                    <a:pt x="824" y="2869"/>
                  </a:lnTo>
                  <a:cubicBezTo>
                    <a:pt x="824" y="2642"/>
                    <a:pt x="641" y="2460"/>
                    <a:pt x="415" y="2460"/>
                  </a:cubicBezTo>
                  <a:cubicBezTo>
                    <a:pt x="188" y="2460"/>
                    <a:pt x="6" y="2642"/>
                    <a:pt x="1" y="2869"/>
                  </a:cubicBezTo>
                  <a:lnTo>
                    <a:pt x="1" y="5170"/>
                  </a:lnTo>
                  <a:cubicBezTo>
                    <a:pt x="1" y="5495"/>
                    <a:pt x="144" y="5806"/>
                    <a:pt x="390" y="6018"/>
                  </a:cubicBezTo>
                  <a:lnTo>
                    <a:pt x="1154" y="6683"/>
                  </a:lnTo>
                  <a:lnTo>
                    <a:pt x="1154" y="7812"/>
                  </a:lnTo>
                  <a:lnTo>
                    <a:pt x="4357" y="7812"/>
                  </a:lnTo>
                  <a:lnTo>
                    <a:pt x="4357" y="5993"/>
                  </a:lnTo>
                  <a:lnTo>
                    <a:pt x="4535" y="5762"/>
                  </a:lnTo>
                  <a:cubicBezTo>
                    <a:pt x="4717" y="5530"/>
                    <a:pt x="4816" y="5239"/>
                    <a:pt x="4816" y="4943"/>
                  </a:cubicBezTo>
                  <a:lnTo>
                    <a:pt x="4816" y="2223"/>
                  </a:lnTo>
                  <a:cubicBezTo>
                    <a:pt x="4816" y="2124"/>
                    <a:pt x="4737" y="2050"/>
                    <a:pt x="4643" y="2050"/>
                  </a:cubicBezTo>
                  <a:lnTo>
                    <a:pt x="4170" y="2050"/>
                  </a:lnTo>
                  <a:cubicBezTo>
                    <a:pt x="4077" y="2050"/>
                    <a:pt x="3998" y="2124"/>
                    <a:pt x="3998" y="2223"/>
                  </a:cubicBezTo>
                  <a:lnTo>
                    <a:pt x="3998" y="2622"/>
                  </a:lnTo>
                  <a:cubicBezTo>
                    <a:pt x="3998" y="2671"/>
                    <a:pt x="3958" y="2711"/>
                    <a:pt x="3909" y="2711"/>
                  </a:cubicBezTo>
                  <a:cubicBezTo>
                    <a:pt x="3860" y="2711"/>
                    <a:pt x="3820" y="2671"/>
                    <a:pt x="3820" y="2622"/>
                  </a:cubicBezTo>
                  <a:lnTo>
                    <a:pt x="3820" y="2046"/>
                  </a:lnTo>
                  <a:cubicBezTo>
                    <a:pt x="3820" y="1947"/>
                    <a:pt x="3741" y="1868"/>
                    <a:pt x="3643" y="1868"/>
                  </a:cubicBezTo>
                  <a:lnTo>
                    <a:pt x="3175" y="1868"/>
                  </a:lnTo>
                  <a:cubicBezTo>
                    <a:pt x="3076" y="1868"/>
                    <a:pt x="2997" y="1947"/>
                    <a:pt x="2997" y="2046"/>
                  </a:cubicBezTo>
                  <a:lnTo>
                    <a:pt x="2997" y="2622"/>
                  </a:lnTo>
                  <a:cubicBezTo>
                    <a:pt x="2997" y="2671"/>
                    <a:pt x="2958" y="2711"/>
                    <a:pt x="2909" y="2711"/>
                  </a:cubicBezTo>
                  <a:cubicBezTo>
                    <a:pt x="2859" y="2711"/>
                    <a:pt x="2820" y="2671"/>
                    <a:pt x="2820" y="2622"/>
                  </a:cubicBezTo>
                  <a:lnTo>
                    <a:pt x="2820" y="1878"/>
                  </a:lnTo>
                  <a:cubicBezTo>
                    <a:pt x="2820" y="1779"/>
                    <a:pt x="2741" y="1701"/>
                    <a:pt x="2647" y="1701"/>
                  </a:cubicBezTo>
                  <a:lnTo>
                    <a:pt x="2174" y="1701"/>
                  </a:lnTo>
                  <a:cubicBezTo>
                    <a:pt x="2081" y="1701"/>
                    <a:pt x="2002" y="1779"/>
                    <a:pt x="2002" y="1878"/>
                  </a:cubicBezTo>
                  <a:lnTo>
                    <a:pt x="2002" y="2622"/>
                  </a:lnTo>
                  <a:cubicBezTo>
                    <a:pt x="2002" y="2671"/>
                    <a:pt x="1962" y="2711"/>
                    <a:pt x="1913" y="2711"/>
                  </a:cubicBezTo>
                  <a:cubicBezTo>
                    <a:pt x="1864" y="2711"/>
                    <a:pt x="1824" y="2671"/>
                    <a:pt x="1824" y="2622"/>
                  </a:cubicBezTo>
                  <a:lnTo>
                    <a:pt x="1824" y="409"/>
                  </a:lnTo>
                  <a:cubicBezTo>
                    <a:pt x="1824" y="183"/>
                    <a:pt x="1637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8926557" y="4180651"/>
              <a:ext cx="621193" cy="127813"/>
            </a:xfrm>
            <a:custGeom>
              <a:avLst/>
              <a:gdLst/>
              <a:ahLst/>
              <a:cxnLst/>
              <a:rect l="l" t="t" r="r" b="b"/>
              <a:pathLst>
                <a:path w="3791" h="780" extrusionOk="0">
                  <a:moveTo>
                    <a:pt x="0" y="1"/>
                  </a:moveTo>
                  <a:lnTo>
                    <a:pt x="0" y="780"/>
                  </a:lnTo>
                  <a:lnTo>
                    <a:pt x="3790" y="780"/>
                  </a:lnTo>
                  <a:lnTo>
                    <a:pt x="379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926557" y="4180651"/>
              <a:ext cx="121256" cy="127813"/>
            </a:xfrm>
            <a:custGeom>
              <a:avLst/>
              <a:gdLst/>
              <a:ahLst/>
              <a:cxnLst/>
              <a:rect l="l" t="t" r="r" b="b"/>
              <a:pathLst>
                <a:path w="740" h="780" extrusionOk="0">
                  <a:moveTo>
                    <a:pt x="0" y="1"/>
                  </a:moveTo>
                  <a:lnTo>
                    <a:pt x="0" y="780"/>
                  </a:lnTo>
                  <a:lnTo>
                    <a:pt x="740" y="78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59595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888541" y="4308299"/>
              <a:ext cx="697224" cy="835207"/>
            </a:xfrm>
            <a:custGeom>
              <a:avLst/>
              <a:gdLst/>
              <a:ahLst/>
              <a:cxnLst/>
              <a:rect l="l" t="t" r="r" b="b"/>
              <a:pathLst>
                <a:path w="4255" h="5097" extrusionOk="0">
                  <a:moveTo>
                    <a:pt x="1" y="1"/>
                  </a:moveTo>
                  <a:lnTo>
                    <a:pt x="1" y="5097"/>
                  </a:lnTo>
                  <a:lnTo>
                    <a:pt x="4254" y="5097"/>
                  </a:lnTo>
                  <a:lnTo>
                    <a:pt x="425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888541" y="4308299"/>
              <a:ext cx="159272" cy="835207"/>
            </a:xfrm>
            <a:custGeom>
              <a:avLst/>
              <a:gdLst/>
              <a:ahLst/>
              <a:cxnLst/>
              <a:rect l="l" t="t" r="r" b="b"/>
              <a:pathLst>
                <a:path w="972" h="5097" extrusionOk="0">
                  <a:moveTo>
                    <a:pt x="1" y="1"/>
                  </a:moveTo>
                  <a:lnTo>
                    <a:pt x="1" y="5097"/>
                  </a:lnTo>
                  <a:lnTo>
                    <a:pt x="972" y="5097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31"/>
          <p:cNvSpPr txBox="1">
            <a:spLocks noGrp="1"/>
          </p:cNvSpPr>
          <p:nvPr>
            <p:ph type="title"/>
          </p:nvPr>
        </p:nvSpPr>
        <p:spPr>
          <a:xfrm>
            <a:off x="1282274" y="299386"/>
            <a:ext cx="65793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/>
              <a:t>F</a:t>
            </a:r>
            <a:r>
              <a:rPr lang="es-PE" b="1" dirty="0"/>
              <a:t>ORMATO DE LOS DATOS</a:t>
            </a:r>
            <a:endParaRPr b="1" dirty="0"/>
          </a:p>
        </p:txBody>
      </p:sp>
      <p:sp>
        <p:nvSpPr>
          <p:cNvPr id="1396" name="Google Shape;1396;p31"/>
          <p:cNvSpPr txBox="1"/>
          <p:nvPr/>
        </p:nvSpPr>
        <p:spPr>
          <a:xfrm>
            <a:off x="6866659" y="2083439"/>
            <a:ext cx="17961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50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XML</a:t>
            </a:r>
            <a:endParaRPr sz="50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7" name="Google Shape;1397;p31"/>
          <p:cNvSpPr txBox="1"/>
          <p:nvPr/>
        </p:nvSpPr>
        <p:spPr>
          <a:xfrm>
            <a:off x="6876609" y="2921839"/>
            <a:ext cx="17961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 and it has a reddish cast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8" name="Google Shape;1398;p31"/>
          <p:cNvSpPr txBox="1"/>
          <p:nvPr/>
        </p:nvSpPr>
        <p:spPr>
          <a:xfrm>
            <a:off x="480634" y="2976495"/>
            <a:ext cx="1796100" cy="8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also the biggest planet in the entire Solar System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9" name="Google Shape;1399;p31"/>
          <p:cNvSpPr txBox="1"/>
          <p:nvPr/>
        </p:nvSpPr>
        <p:spPr>
          <a:xfrm>
            <a:off x="471015" y="1986532"/>
            <a:ext cx="2036432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s-PE" sz="50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SON</a:t>
            </a:r>
            <a:endParaRPr sz="5000" b="1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0" name="Google Shape;1400;p31"/>
          <p:cNvCxnSpPr/>
          <p:nvPr/>
        </p:nvCxnSpPr>
        <p:spPr>
          <a:xfrm>
            <a:off x="597149" y="2824263"/>
            <a:ext cx="2058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1" name="Google Shape;1401;p31"/>
          <p:cNvCxnSpPr/>
          <p:nvPr/>
        </p:nvCxnSpPr>
        <p:spPr>
          <a:xfrm rot="10800000">
            <a:off x="6471299" y="2824263"/>
            <a:ext cx="2097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98AD1E80-7F24-4C85-A741-D0FBA01A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40" y="2865724"/>
            <a:ext cx="2757105" cy="146357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B9E1242-A4E7-4CEA-9C09-C1DEB19A7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4" y="2907208"/>
            <a:ext cx="2692160" cy="16126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BEDEE2-33DC-4564-9B57-8EB68DE83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96450" y="1242674"/>
            <a:ext cx="2995834" cy="19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4687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et Market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F9CB9C"/>
      </a:accent2>
      <a:accent3>
        <a:srgbClr val="3D85C6"/>
      </a:accent3>
      <a:accent4>
        <a:srgbClr val="6FA8DC"/>
      </a:accent4>
      <a:accent5>
        <a:srgbClr val="B16311"/>
      </a:accent5>
      <a:accent6>
        <a:srgbClr val="1D5F9B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271</Words>
  <Application>Microsoft Office PowerPoint</Application>
  <PresentationFormat>Presentación en pantalla (16:9)</PresentationFormat>
  <Paragraphs>46</Paragraphs>
  <Slides>12</Slides>
  <Notes>9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Roboto</vt:lpstr>
      <vt:lpstr>Fira Sans Extra Condensed Medium</vt:lpstr>
      <vt:lpstr>Arial</vt:lpstr>
      <vt:lpstr>Internet Marketing Infographics by Slidesgo</vt:lpstr>
      <vt:lpstr>API (Aplication Programming Interface)  </vt:lpstr>
      <vt:lpstr>¿Qué es una API?</vt:lpstr>
      <vt:lpstr> </vt:lpstr>
      <vt:lpstr>HAGAMOS UNA PEPADEX</vt:lpstr>
      <vt:lpstr>Presentación de PowerPoint</vt:lpstr>
      <vt:lpstr>FUNCIONAMIENTO DE UNA API</vt:lpstr>
      <vt:lpstr>INTERMEDIARIOS Y COMUNICACION</vt:lpstr>
      <vt:lpstr>METODOS DE COMUNICACION</vt:lpstr>
      <vt:lpstr>FORMATO DE LOS DATOS</vt:lpstr>
      <vt:lpstr>ENDPOINTS Y SOLICITUDES</vt:lpstr>
      <vt:lpstr>Autentificación y Seguridad</vt:lpstr>
      <vt:lpstr>APIS SEGUN LOCALIDAD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(Aplication Programming Interface)</dc:title>
  <dc:creator>ASUS</dc:creator>
  <cp:lastModifiedBy>ASUS</cp:lastModifiedBy>
  <cp:revision>16</cp:revision>
  <dcterms:modified xsi:type="dcterms:W3CDTF">2024-01-08T05:14:45Z</dcterms:modified>
</cp:coreProperties>
</file>